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72CF-8A84-400C-A204-A2C1B7C5840C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D94D-453D-4FC6-A570-6FF3F3297F8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72CF-8A84-400C-A204-A2C1B7C5840C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D94D-453D-4FC6-A570-6FF3F3297F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72CF-8A84-400C-A204-A2C1B7C5840C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D94D-453D-4FC6-A570-6FF3F3297F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72CF-8A84-400C-A204-A2C1B7C5840C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D94D-453D-4FC6-A570-6FF3F3297F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72CF-8A84-400C-A204-A2C1B7C5840C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D94D-453D-4FC6-A570-6FF3F3297F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72CF-8A84-400C-A204-A2C1B7C5840C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D94D-453D-4FC6-A570-6FF3F3297F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72CF-8A84-400C-A204-A2C1B7C5840C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D94D-453D-4FC6-A570-6FF3F3297F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72CF-8A84-400C-A204-A2C1B7C5840C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D94D-453D-4FC6-A570-6FF3F3297F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72CF-8A84-400C-A204-A2C1B7C5840C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D94D-453D-4FC6-A570-6FF3F3297F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72CF-8A84-400C-A204-A2C1B7C5840C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D94D-453D-4FC6-A570-6FF3F3297F8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Retângu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38E72CF-8A84-400C-A204-A2C1B7C5840C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310D94D-453D-4FC6-A570-6FF3F3297F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38E72CF-8A84-400C-A204-A2C1B7C5840C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310D94D-453D-4FC6-A570-6FF3F3297F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8077200" cy="1673352"/>
          </a:xfrm>
        </p:spPr>
        <p:txBody>
          <a:bodyPr anchor="ctr"/>
          <a:lstStyle/>
          <a:p>
            <a:pPr algn="ctr"/>
            <a:r>
              <a:rPr lang="pt-BR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Estudando para o ENEM de forma Invertida</a:t>
            </a:r>
            <a:endParaRPr lang="pt-BR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539552" y="5301208"/>
            <a:ext cx="8077200" cy="1330804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E.E.E.F.</a:t>
            </a:r>
            <a:r>
              <a:rPr lang="pt-BR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M Prof° Filomena </a:t>
            </a:r>
            <a:r>
              <a:rPr lang="pt-BR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Quitiba</a:t>
            </a:r>
            <a:endParaRPr lang="pt-BR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Nome; </a:t>
            </a:r>
            <a:r>
              <a:rPr lang="pt-BR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Jordania</a:t>
            </a:r>
            <a:r>
              <a:rPr lang="pt-BR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 Cardozo Dantas                Séria; 2° M04</a:t>
            </a:r>
          </a:p>
          <a:p>
            <a:r>
              <a:rPr lang="pt-BR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Professor; Lucas Xavier</a:t>
            </a:r>
          </a:p>
          <a:p>
            <a:r>
              <a:rPr lang="pt-BR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ENEM 2016 . Questão 69</a:t>
            </a:r>
            <a:endParaRPr lang="pt-BR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~PP1114.WAV">
            <a:hlinkClick r:id="" action="ppaction://media"/>
          </p:cNvPr>
          <p:cNvPicPr>
            <a:picLocks noRot="1" noChangeAspect="1"/>
          </p:cNvPicPr>
          <p:nvPr>
            <a:wavAudioFile r:embed="rId1" name="~PP1114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0341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Conceitos da física envolvidos: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Velocidade escalar média: </a:t>
            </a:r>
            <a:r>
              <a:rPr lang="pt-BR" dirty="0" err="1" smtClean="0"/>
              <a:t>Vm</a:t>
            </a:r>
            <a:r>
              <a:rPr lang="pt-BR" dirty="0" smtClean="0"/>
              <a:t> = </a:t>
            </a:r>
            <a:r>
              <a:rPr lang="el-GR" dirty="0" smtClean="0"/>
              <a:t>Δ</a:t>
            </a:r>
            <a:r>
              <a:rPr lang="pt-BR" dirty="0" smtClean="0"/>
              <a:t>S/</a:t>
            </a:r>
            <a:r>
              <a:rPr lang="el-GR" dirty="0" smtClean="0"/>
              <a:t>Δ</a:t>
            </a:r>
            <a:r>
              <a:rPr lang="pt-BR" dirty="0" smtClean="0"/>
              <a:t>T</a:t>
            </a:r>
          </a:p>
          <a:p>
            <a:endParaRPr lang="pt-BR" dirty="0" smtClean="0"/>
          </a:p>
          <a:p>
            <a:r>
              <a:rPr lang="pt-BR" dirty="0" smtClean="0"/>
              <a:t>Quantidade de movimento: Q = m.V</a:t>
            </a:r>
            <a:endParaRPr lang="pt-BR" dirty="0"/>
          </a:p>
        </p:txBody>
      </p:sp>
      <p:pic>
        <p:nvPicPr>
          <p:cNvPr id="4" name="~PP3462.WAV">
            <a:hlinkClick r:id="" action="ppaction://media"/>
          </p:cNvPr>
          <p:cNvPicPr>
            <a:picLocks noRot="1" noChangeAspect="1"/>
          </p:cNvPicPr>
          <p:nvPr>
            <a:wavAudioFile r:embed="rId1" name="~PP3462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47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aptur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0"/>
            <a:ext cx="5112568" cy="6858000"/>
          </a:xfrm>
          <a:prstGeom prst="rect">
            <a:avLst/>
          </a:prstGeom>
        </p:spPr>
      </p:pic>
      <p:pic>
        <p:nvPicPr>
          <p:cNvPr id="3" name="~PP1104.WAV">
            <a:hlinkClick r:id="" action="ppaction://media"/>
          </p:cNvPr>
          <p:cNvPicPr>
            <a:picLocks noRot="1" noChangeAspect="1"/>
          </p:cNvPicPr>
          <p:nvPr>
            <a:wavAudioFile r:embed="rId1" name="~PP1104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3675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apturar 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60648"/>
            <a:ext cx="7661202" cy="2880320"/>
          </a:xfrm>
          <a:prstGeom prst="rect">
            <a:avLst/>
          </a:prstGeom>
        </p:spPr>
      </p:pic>
      <p:pic>
        <p:nvPicPr>
          <p:cNvPr id="5" name="Imagem 4" descr="Capturar 0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284984"/>
            <a:ext cx="7704856" cy="3312368"/>
          </a:xfrm>
          <a:prstGeom prst="rect">
            <a:avLst/>
          </a:prstGeom>
        </p:spPr>
      </p:pic>
      <p:pic>
        <p:nvPicPr>
          <p:cNvPr id="6" name="~PP328.WAV">
            <a:hlinkClick r:id="" action="ppaction://media"/>
          </p:cNvPr>
          <p:cNvPicPr>
            <a:picLocks noRot="1" noChangeAspect="1"/>
          </p:cNvPicPr>
          <p:nvPr>
            <a:wavAudioFile r:embed="rId1" name="~PP328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4818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icenciatura-em-Fisica-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812" y="0"/>
            <a:ext cx="9153812" cy="6858000"/>
          </a:xfrm>
          <a:prstGeom prst="rect">
            <a:avLst/>
          </a:prstGeom>
        </p:spPr>
      </p:pic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6516216" y="5229200"/>
            <a:ext cx="3250704" cy="162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8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FIM!</a:t>
            </a:r>
            <a:endParaRPr lang="pt-BR" sz="88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~PP2768.WAV">
            <a:hlinkClick r:id="" action="ppaction://media"/>
          </p:cNvPr>
          <p:cNvPicPr>
            <a:picLocks noRot="1" noChangeAspect="1"/>
          </p:cNvPicPr>
          <p:nvPr>
            <a:wavAudioFile r:embed="rId1" name="~PP2768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646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55</Words>
  <Application>Microsoft Office PowerPoint</Application>
  <PresentationFormat>Apresentação na tela (4:3)</PresentationFormat>
  <Paragraphs>10</Paragraphs>
  <Slides>5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Módulo</vt:lpstr>
      <vt:lpstr>Estudando para o ENEM de forma Invertida</vt:lpstr>
      <vt:lpstr>Conceitos da física envolvidos: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</dc:creator>
  <cp:lastModifiedBy>Windows</cp:lastModifiedBy>
  <cp:revision>7</cp:revision>
  <dcterms:created xsi:type="dcterms:W3CDTF">2017-05-17T21:08:19Z</dcterms:created>
  <dcterms:modified xsi:type="dcterms:W3CDTF">2017-05-24T11:06:16Z</dcterms:modified>
</cp:coreProperties>
</file>