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41E8CA-0A94-401B-B036-FA4ADBC00123}" type="datetimeFigureOut">
              <a:rPr lang="pt-BR" smtClean="0"/>
              <a:pPr/>
              <a:t>08/05/2017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09987F-B852-4B40-8C5C-A1FF817322A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Nome: arlex</a:t>
            </a:r>
          </a:p>
          <a:p>
            <a:r>
              <a:rPr lang="pt-BR" dirty="0" smtClean="0"/>
              <a:t>Série: 2ºm01</a:t>
            </a:r>
          </a:p>
          <a:p>
            <a:r>
              <a:rPr lang="pt-BR" dirty="0" smtClean="0"/>
              <a:t>e.e.e.f.m. profª Filomena quitiba</a:t>
            </a:r>
          </a:p>
          <a:p>
            <a:r>
              <a:rPr lang="pt-BR" i="1" dirty="0" smtClean="0"/>
              <a:t>Lei de lenz, Enem 2014 (63).</a:t>
            </a:r>
            <a:endParaRPr lang="pt-BR" i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FISÍCA</a:t>
            </a:r>
            <a:endParaRPr lang="pt-BR" dirty="0"/>
          </a:p>
        </p:txBody>
      </p:sp>
      <p:pic>
        <p:nvPicPr>
          <p:cNvPr id="4" name="~PP3237.WAV">
            <a:hlinkClick r:id="" action="ppaction://media"/>
          </p:cNvPr>
          <p:cNvPicPr>
            <a:picLocks noRot="1" noChangeAspect="1"/>
          </p:cNvPicPr>
          <p:nvPr>
            <a:wavAudioFile r:embed="rId1" name="~PP3237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LENZ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Segundo a </a:t>
            </a:r>
            <a:r>
              <a:rPr lang="pt-BR" sz="2000" b="1" dirty="0" smtClean="0"/>
              <a:t>lei de Lenz</a:t>
            </a:r>
            <a:r>
              <a:rPr lang="pt-BR" sz="2000" dirty="0" smtClean="0"/>
              <a:t>, o sentido da corrente é o oposto da variação do campo magnético que lhe deu origem. Havendo diminuição do fluxo magnético, a corrente criada gerará um campo magnético de mesmo sentido do fluxo magnético da fonte.</a:t>
            </a:r>
            <a:endParaRPr lang="pt-BR" sz="2000" dirty="0"/>
          </a:p>
        </p:txBody>
      </p:sp>
      <p:pic>
        <p:nvPicPr>
          <p:cNvPr id="6" name="Espaço Reservado para Conteúdo 3" descr="eletromagnetism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84984"/>
            <a:ext cx="5688632" cy="3203451"/>
          </a:xfrm>
          <a:prstGeom prst="rect">
            <a:avLst/>
          </a:prstGeom>
        </p:spPr>
      </p:pic>
      <p:pic>
        <p:nvPicPr>
          <p:cNvPr id="7" name="~PP484.WAV">
            <a:hlinkClick r:id="" action="ppaction://media"/>
          </p:cNvPr>
          <p:cNvPicPr>
            <a:picLocks noRot="1" noChangeAspect="1"/>
          </p:cNvPicPr>
          <p:nvPr>
            <a:wavAudioFile r:embed="rId1" name="~PP48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4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63-ENEM 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Do funcionamento dos geradores de usinas elétricas baseia-se no fenômeno da indução eletromagnética, descoberto por Michael </a:t>
            </a:r>
            <a:r>
              <a:rPr lang="pt-BR" sz="2000" dirty="0" err="1" smtClean="0"/>
              <a:t>Faraday</a:t>
            </a:r>
            <a:r>
              <a:rPr lang="pt-BR" sz="2000" dirty="0" smtClean="0"/>
              <a:t> no século XIX. Pode-se observar esse fenômeno ao se movimentar um ímã e uma espira em sentidos opostos com módulo da velocidade igual a v, induzindo uma corrente elétrica de intensidade i, como ilustrado na figura.</a:t>
            </a:r>
            <a:endParaRPr lang="pt-BR" sz="2000" dirty="0"/>
          </a:p>
        </p:txBody>
      </p:sp>
      <p:pic>
        <p:nvPicPr>
          <p:cNvPr id="4" name="Imagem 3" descr="Sem títuloeee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573016"/>
            <a:ext cx="3810000" cy="2076450"/>
          </a:xfrm>
          <a:prstGeom prst="rect">
            <a:avLst/>
          </a:prstGeom>
        </p:spPr>
      </p:pic>
      <p:pic>
        <p:nvPicPr>
          <p:cNvPr id="5" name="~PP1393.WAV">
            <a:hlinkClick r:id="" action="ppaction://media"/>
          </p:cNvPr>
          <p:cNvPicPr>
            <a:picLocks noRot="1" noChangeAspect="1"/>
          </p:cNvPicPr>
          <p:nvPr>
            <a:wavAudioFile r:embed="rId1" name="~PP1393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63- ENEM 2014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A fim de se obter uma corrente com o mesmo sentido da apresentada na figura, utilizando os mesmos materiais, outra possibilidade é mover a espira para a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a) a esquerda e o ímã para a direita com polaridade invertida.</a:t>
            </a:r>
            <a:br>
              <a:rPr lang="pt-BR" dirty="0" smtClean="0"/>
            </a:br>
            <a:r>
              <a:rPr lang="pt-BR" dirty="0" smtClean="0"/>
              <a:t>b) direita e o ímã para a esquerda com polaridade invertida.</a:t>
            </a:r>
            <a:br>
              <a:rPr lang="pt-BR" dirty="0" smtClean="0"/>
            </a:br>
            <a:r>
              <a:rPr lang="pt-BR" dirty="0" smtClean="0"/>
              <a:t>c) esquerda e o ímã para a esquerda com mesma polaridade.</a:t>
            </a:r>
            <a:br>
              <a:rPr lang="pt-BR" dirty="0" smtClean="0"/>
            </a:br>
            <a:r>
              <a:rPr lang="pt-BR" dirty="0" smtClean="0"/>
              <a:t>d) direita e manter o ímã em repouso com polaridade invertida.</a:t>
            </a:r>
            <a:br>
              <a:rPr lang="pt-BR" dirty="0" smtClean="0"/>
            </a:br>
            <a:r>
              <a:rPr lang="pt-BR" dirty="0" smtClean="0"/>
              <a:t>e) esquerda e manter o ímã em repouso com mesma polaridade.</a:t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~PP2815.WAV">
            <a:hlinkClick r:id="" action="ppaction://media"/>
          </p:cNvPr>
          <p:cNvPicPr>
            <a:picLocks noRot="1" noChangeAspect="1"/>
          </p:cNvPicPr>
          <p:nvPr>
            <a:wavAudioFile r:embed="rId1" name="~PP2815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6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Na situação dada, de acordo com a Lei de Lenz, surge na face da espira, próxima ao ímã, um polo sul que se opõe ao afastamento relativo entre o ímã e a espira. Se houver a aproximação relativa entre o ímã e a espira e se a polaridade do ímã for invertida, também surge na face da espira, próxima ao ímã, um polo sul que se opõe à aproximação do polo sul do ímã. Assim, devemos mover a espira para a esquerda e o ímã para a direita com polaridade invertida.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Resposta: 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~PP3660.WAV">
            <a:hlinkClick r:id="" action="ppaction://media"/>
          </p:cNvPr>
          <p:cNvPicPr>
            <a:picLocks noRot="1" noChangeAspect="1"/>
          </p:cNvPicPr>
          <p:nvPr>
            <a:wavAudioFile r:embed="rId1" name="~PP3660.WAV"/>
          </p:nvPr>
        </p:nvPicPr>
        <p:blipFill>
          <a:blip r:embed="rId3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6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2734</TotalTime>
  <Words>223</Words>
  <Application>Microsoft Office PowerPoint</Application>
  <PresentationFormat>Apresentação na tela (4:3)</PresentationFormat>
  <Paragraphs>13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Cívico</vt:lpstr>
      <vt:lpstr>FISÍCA</vt:lpstr>
      <vt:lpstr>LEI DE LENZ</vt:lpstr>
      <vt:lpstr>QUESTÃO 63-ENEM 2014</vt:lpstr>
      <vt:lpstr>QUESTÃO 63- ENEM 2014</vt:lpstr>
      <vt:lpstr>RESOLUÇÃO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FISÍCA</dc:title>
  <dc:creator>arlex</dc:creator>
  <cp:lastModifiedBy>Wesley</cp:lastModifiedBy>
  <cp:revision>3</cp:revision>
  <dcterms:created xsi:type="dcterms:W3CDTF">2017-05-06T17:47:43Z</dcterms:created>
  <dcterms:modified xsi:type="dcterms:W3CDTF">2017-05-08T17:32:50Z</dcterms:modified>
</cp:coreProperties>
</file>