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4E4635C-FE3E-4137-94B6-86AA362E63CD}" type="datetimeFigureOut">
              <a:rPr lang="pt-BR" smtClean="0"/>
              <a:pPr/>
              <a:t>17/05/2017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D640F7B-F91C-4ED2-AD29-B50FEDB76F5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E4635C-FE3E-4137-94B6-86AA362E63CD}" type="datetimeFigureOut">
              <a:rPr lang="pt-BR" smtClean="0"/>
              <a:pPr/>
              <a:t>17/05/2017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640F7B-F91C-4ED2-AD29-B50FEDB76F5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E4635C-FE3E-4137-94B6-86AA362E63CD}" type="datetimeFigureOut">
              <a:rPr lang="pt-BR" smtClean="0"/>
              <a:pPr/>
              <a:t>17/05/2017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640F7B-F91C-4ED2-AD29-B50FEDB76F5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E4635C-FE3E-4137-94B6-86AA362E63CD}" type="datetimeFigureOut">
              <a:rPr lang="pt-BR" smtClean="0"/>
              <a:pPr/>
              <a:t>17/05/2017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640F7B-F91C-4ED2-AD29-B50FEDB76F5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E4635C-FE3E-4137-94B6-86AA362E63CD}" type="datetimeFigureOut">
              <a:rPr lang="pt-BR" smtClean="0"/>
              <a:pPr/>
              <a:t>17/05/2017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640F7B-F91C-4ED2-AD29-B50FEDB76F5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E4635C-FE3E-4137-94B6-86AA362E63CD}" type="datetimeFigureOut">
              <a:rPr lang="pt-BR" smtClean="0"/>
              <a:pPr/>
              <a:t>17/05/2017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640F7B-F91C-4ED2-AD29-B50FEDB76F5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E4635C-FE3E-4137-94B6-86AA362E63CD}" type="datetimeFigureOut">
              <a:rPr lang="pt-BR" smtClean="0"/>
              <a:pPr/>
              <a:t>17/05/2017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640F7B-F91C-4ED2-AD29-B50FEDB76F5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E4635C-FE3E-4137-94B6-86AA362E63CD}" type="datetimeFigureOut">
              <a:rPr lang="pt-BR" smtClean="0"/>
              <a:pPr/>
              <a:t>17/05/2017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640F7B-F91C-4ED2-AD29-B50FEDB76F5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E4635C-FE3E-4137-94B6-86AA362E63CD}" type="datetimeFigureOut">
              <a:rPr lang="pt-BR" smtClean="0"/>
              <a:pPr/>
              <a:t>17/05/2017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640F7B-F91C-4ED2-AD29-B50FEDB76F5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4E4635C-FE3E-4137-94B6-86AA362E63CD}" type="datetimeFigureOut">
              <a:rPr lang="pt-BR" smtClean="0"/>
              <a:pPr/>
              <a:t>17/05/2017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640F7B-F91C-4ED2-AD29-B50FEDB76F5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4E4635C-FE3E-4137-94B6-86AA362E63CD}" type="datetimeFigureOut">
              <a:rPr lang="pt-BR" smtClean="0"/>
              <a:pPr/>
              <a:t>17/05/2017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640F7B-F91C-4ED2-AD29-B50FEDB76F5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4E4635C-FE3E-4137-94B6-86AA362E63CD}" type="datetimeFigureOut">
              <a:rPr lang="pt-BR" smtClean="0"/>
              <a:pPr/>
              <a:t>17/05/2017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D640F7B-F91C-4ED2-AD29-B50FEDB76F5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540568" y="332656"/>
            <a:ext cx="8928992" cy="1829761"/>
          </a:xfrm>
        </p:spPr>
        <p:txBody>
          <a:bodyPr>
            <a:normAutofit/>
          </a:bodyPr>
          <a:lstStyle/>
          <a:p>
            <a:r>
              <a:rPr lang="pt-BR" dirty="0" smtClean="0"/>
              <a:t>        Estudando para o ENEM de forma Invertida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187" y="2348880"/>
            <a:ext cx="10045624" cy="2736304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EEEFM. Professora Filomena </a:t>
            </a:r>
            <a:r>
              <a:rPr lang="pt-BR" dirty="0" err="1" smtClean="0"/>
              <a:t>Quitiba</a:t>
            </a:r>
            <a:r>
              <a:rPr lang="pt-BR" dirty="0" smtClean="0"/>
              <a:t> </a:t>
            </a:r>
          </a:p>
          <a:p>
            <a:pPr algn="l"/>
            <a:r>
              <a:rPr lang="pt-BR" dirty="0" smtClean="0"/>
              <a:t>Nome: Estefânia Moita </a:t>
            </a:r>
            <a:r>
              <a:rPr lang="pt-BR" dirty="0" err="1" smtClean="0"/>
              <a:t>Freisleben</a:t>
            </a:r>
            <a:r>
              <a:rPr lang="pt-BR" dirty="0" smtClean="0"/>
              <a:t>  Turma : </a:t>
            </a:r>
            <a:r>
              <a:rPr lang="pt-BR" dirty="0" smtClean="0"/>
              <a:t>2°V</a:t>
            </a:r>
            <a:r>
              <a:rPr lang="pt-BR" sz="2000" dirty="0" smtClean="0"/>
              <a:t>01</a:t>
            </a:r>
            <a:endParaRPr lang="pt-BR" sz="2000" dirty="0" smtClean="0"/>
          </a:p>
          <a:p>
            <a:pPr algn="l"/>
            <a:r>
              <a:rPr lang="pt-BR" dirty="0" smtClean="0"/>
              <a:t>Professor:  Lucas Xavier       </a:t>
            </a:r>
          </a:p>
          <a:p>
            <a:pPr algn="l"/>
            <a:r>
              <a:rPr lang="pt-BR" dirty="0" smtClean="0"/>
              <a:t>Tema: Ondulatória</a:t>
            </a:r>
          </a:p>
          <a:p>
            <a:pPr algn="l"/>
            <a:r>
              <a:rPr lang="pt-BR" dirty="0" smtClean="0"/>
              <a:t>ENEM: 2012. Questão54                       </a:t>
            </a:r>
          </a:p>
        </p:txBody>
      </p:sp>
      <p:pic>
        <p:nvPicPr>
          <p:cNvPr id="4" name="~PP2559.WAV">
            <a:hlinkClick r:id="" action="ppaction://media"/>
          </p:cNvPr>
          <p:cNvPicPr>
            <a:picLocks noRot="1" noChangeAspect="1"/>
          </p:cNvPicPr>
          <p:nvPr>
            <a:wavAudioFile r:embed="rId1" name="~PP2559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1704206"/>
      </p:ext>
    </p:extLst>
  </p:cSld>
  <p:clrMapOvr>
    <a:masterClrMapping/>
  </p:clrMapOvr>
  <p:transition advTm="188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035904"/>
          </a:xfrm>
        </p:spPr>
        <p:txBody>
          <a:bodyPr>
            <a:normAutofit/>
          </a:bodyPr>
          <a:lstStyle/>
          <a:p>
            <a:r>
              <a:rPr lang="pt-BR" sz="2300" dirty="0" smtClean="0"/>
              <a:t>A Ondulatória é a parte da Física responsável por estudar as características e propriedades dos movimentos das ondas.</a:t>
            </a:r>
          </a:p>
          <a:p>
            <a:r>
              <a:rPr lang="pt-BR" sz="2300" dirty="0" smtClean="0"/>
              <a:t>Podemos classificar como uma </a:t>
            </a:r>
            <a:r>
              <a:rPr lang="pt-BR" sz="2300" b="1" dirty="0" smtClean="0"/>
              <a:t>onda</a:t>
            </a:r>
            <a:r>
              <a:rPr lang="pt-BR" sz="2300" dirty="0" smtClean="0"/>
              <a:t>, qualquer perturbação ou vibração em um meio específico. As ondas produzem diversos movimentos, já que elas são formas de transmissão de energia (mecânica ou eletromagnética), como por exemplo, o movimento que ocorre quando lançamos uma pedra dentro de um rio.</a:t>
            </a:r>
            <a:endParaRPr lang="pt-BR" sz="23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475656" y="188640"/>
            <a:ext cx="5688632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O que é Ondulatória ?</a:t>
            </a:r>
            <a:endParaRPr lang="pt-BR" dirty="0"/>
          </a:p>
        </p:txBody>
      </p:sp>
      <p:pic>
        <p:nvPicPr>
          <p:cNvPr id="4" name="~PP2839.WAV">
            <a:hlinkClick r:id="" action="ppaction://media"/>
          </p:cNvPr>
          <p:cNvPicPr>
            <a:picLocks noRot="1" noChangeAspect="1"/>
          </p:cNvPicPr>
          <p:nvPr>
            <a:wavAudioFile r:embed="rId1" name="~PP2839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604138"/>
      </p:ext>
    </p:extLst>
  </p:cSld>
  <p:clrMapOvr>
    <a:masterClrMapping/>
  </p:clrMapOvr>
  <p:transition advTm="369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15036" y="1241376"/>
            <a:ext cx="8229600" cy="561662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pt-BR" sz="2300" dirty="0"/>
              <a:t/>
            </a:r>
            <a:br>
              <a:rPr lang="pt-BR" sz="2300" dirty="0"/>
            </a:br>
            <a:r>
              <a:rPr lang="pt-BR" sz="2300" dirty="0"/>
              <a:t>- </a:t>
            </a:r>
            <a:r>
              <a:rPr lang="pt-BR" sz="2300" b="1" dirty="0" err="1"/>
              <a:t>Freqüência</a:t>
            </a:r>
            <a:r>
              <a:rPr lang="pt-BR" sz="2300" dirty="0"/>
              <a:t>: Representa o grau de oscilação dos pontos do meio no qual a onda se propaga. </a:t>
            </a:r>
          </a:p>
          <a:p>
            <a:pPr marL="109728" indent="0">
              <a:buNone/>
            </a:pPr>
            <a:r>
              <a:rPr lang="pt-BR" sz="2300" dirty="0"/>
              <a:t>- </a:t>
            </a:r>
            <a:r>
              <a:rPr lang="pt-BR" sz="2300" b="1" dirty="0"/>
              <a:t>Período</a:t>
            </a:r>
            <a:r>
              <a:rPr lang="pt-BR" sz="2300" dirty="0"/>
              <a:t>: É o tempo que a fonte precisa pra gerar uma onda completa. </a:t>
            </a:r>
          </a:p>
          <a:p>
            <a:pPr marL="109728" indent="0">
              <a:buNone/>
            </a:pPr>
            <a:endParaRPr lang="pt-BR" dirty="0"/>
          </a:p>
          <a:p>
            <a:pPr marL="109728" indent="0">
              <a:buNone/>
            </a:pPr>
            <a:r>
              <a:rPr lang="pt-BR" sz="2300" b="1" dirty="0" smtClean="0"/>
              <a:t>-Comprimento </a:t>
            </a:r>
            <a:r>
              <a:rPr lang="pt-BR" sz="2300" b="1" dirty="0"/>
              <a:t>da onda</a:t>
            </a:r>
            <a:r>
              <a:rPr lang="pt-BR" sz="2300" dirty="0"/>
              <a:t>: É o tamanho da </a:t>
            </a:r>
            <a:r>
              <a:rPr lang="pt-BR" sz="2300" dirty="0" smtClean="0"/>
              <a:t>onda</a:t>
            </a:r>
          </a:p>
          <a:p>
            <a:pPr marL="109728" indent="0">
              <a:buNone/>
            </a:pPr>
            <a:r>
              <a:rPr lang="pt-BR" sz="2300" b="1" dirty="0" smtClean="0"/>
              <a:t>-Velocidade</a:t>
            </a:r>
            <a:r>
              <a:rPr lang="pt-BR" sz="2300" dirty="0"/>
              <a:t>: É a velocidade que a onda leva para se propagar</a:t>
            </a:r>
            <a:r>
              <a:rPr lang="pt-BR" sz="2300" dirty="0" smtClean="0"/>
              <a:t>.</a:t>
            </a:r>
          </a:p>
          <a:p>
            <a:pPr marL="109728" indent="0">
              <a:buNone/>
            </a:pPr>
            <a:endParaRPr lang="pt-BR" sz="2300" dirty="0" smtClean="0"/>
          </a:p>
          <a:p>
            <a:pPr marL="109728" indent="0">
              <a:buNone/>
            </a:pPr>
            <a:r>
              <a:rPr lang="pt-BR" sz="2300" dirty="0"/>
              <a:t>- </a:t>
            </a:r>
            <a:r>
              <a:rPr lang="pt-BR" sz="2300" b="1" dirty="0"/>
              <a:t>Amplitude</a:t>
            </a:r>
            <a:r>
              <a:rPr lang="pt-BR" sz="2300" dirty="0"/>
              <a:t>: É a distância entre a parte mais baixa (vale) e a parte mais alta (crista) da onda, ou seja, a “altura” da onda.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pt-BR" sz="4400" dirty="0"/>
              <a:t>Todas as ondas possuem certas características: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7149" y="2708920"/>
            <a:ext cx="922687" cy="83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mundoeducacao.bol.uol.com.br/upload/conteudo/onda2%281%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3305" y="4293096"/>
            <a:ext cx="79208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~PP2347.WAV">
            <a:hlinkClick r:id="" action="ppaction://media"/>
          </p:cNvPr>
          <p:cNvPicPr>
            <a:picLocks noRot="1" noChangeAspect="1"/>
          </p:cNvPicPr>
          <p:nvPr>
            <a:wavAudioFile r:embed="rId1" name="~PP2347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2575293"/>
      </p:ext>
    </p:extLst>
  </p:cSld>
  <p:clrMapOvr>
    <a:masterClrMapping/>
  </p:clrMapOvr>
  <p:transition advTm="975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88032"/>
          </a:xfrm>
        </p:spPr>
        <p:txBody>
          <a:bodyPr>
            <a:normAutofit fontScale="40000" lnSpcReduction="20000"/>
          </a:bodyPr>
          <a:lstStyle/>
          <a:p>
            <a:endParaRPr lang="pt-BR" sz="5800" dirty="0"/>
          </a:p>
          <a:p>
            <a:pPr marL="109728" indent="0">
              <a:buNone/>
            </a:pPr>
            <a:r>
              <a:rPr lang="pt-BR" sz="7100" dirty="0" smtClean="0"/>
              <a:t>Em </a:t>
            </a:r>
            <a:r>
              <a:rPr lang="pt-BR" sz="7100" dirty="0"/>
              <a:t>um dia de chuva muito forte, constatou-se uma goteira sobre o centro de uma piscina coberta, formando um padrão de ondas circulares. Nessa situação, observou-se que caíam duas gotas a cada segundo. A distância entre duas cristas consecutivas era de 25 cm e cada uma delas se aproximava da borda da piscina com velocidade de 1,0 m/s. Após algum tempo a chuva diminuiu e a goteira passou a cair uma vez por segundo.</a:t>
            </a:r>
            <a:r>
              <a:rPr lang="pt-BR" sz="9600" dirty="0"/>
              <a:t/>
            </a:r>
            <a:br>
              <a:rPr lang="pt-BR" sz="9600" dirty="0"/>
            </a:b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400" dirty="0"/>
              <a:t>Enem 2012 Questão 54 </a:t>
            </a:r>
            <a:br>
              <a:rPr lang="pt-BR" sz="4400" dirty="0"/>
            </a:br>
            <a:endParaRPr lang="pt-BR" dirty="0"/>
          </a:p>
        </p:txBody>
      </p:sp>
      <p:pic>
        <p:nvPicPr>
          <p:cNvPr id="4" name="~PP1582.WAV">
            <a:hlinkClick r:id="" action="ppaction://media"/>
          </p:cNvPr>
          <p:cNvPicPr>
            <a:picLocks noRot="1" noChangeAspect="1"/>
          </p:cNvPicPr>
          <p:nvPr>
            <a:wavAudioFile r:embed="rId1" name="~PP1582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070755"/>
      </p:ext>
    </p:extLst>
  </p:cSld>
  <p:clrMapOvr>
    <a:masterClrMapping/>
  </p:clrMapOvr>
  <p:transition advTm="359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8397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pt-BR" sz="2500" dirty="0"/>
              <a:t/>
            </a:r>
            <a:br>
              <a:rPr lang="pt-BR" sz="2500" dirty="0"/>
            </a:br>
            <a:endParaRPr lang="pt-BR" sz="2500" dirty="0"/>
          </a:p>
          <a:p>
            <a:pPr marL="109728" indent="0">
              <a:buNone/>
            </a:pPr>
            <a:r>
              <a:rPr lang="pt-BR" sz="2500" dirty="0"/>
              <a:t>(A) maior que 25 cm e maior que 1,0 m/s.</a:t>
            </a:r>
            <a:br>
              <a:rPr lang="pt-BR" sz="2500" dirty="0"/>
            </a:br>
            <a:endParaRPr lang="pt-BR" sz="2500" dirty="0"/>
          </a:p>
          <a:p>
            <a:pPr marL="109728" indent="0">
              <a:buNone/>
            </a:pPr>
            <a:r>
              <a:rPr lang="pt-BR" sz="2500" dirty="0"/>
              <a:t>(B) maior que 25 cm e igual a 1,0 m/s.</a:t>
            </a:r>
            <a:br>
              <a:rPr lang="pt-BR" sz="2500" dirty="0"/>
            </a:br>
            <a:endParaRPr lang="pt-BR" sz="2500" dirty="0"/>
          </a:p>
          <a:p>
            <a:pPr marL="109728" indent="0">
              <a:buNone/>
            </a:pPr>
            <a:r>
              <a:rPr lang="pt-BR" sz="2500" dirty="0"/>
              <a:t>(C) menor que 25 cm e menor que 1,0 m/s.</a:t>
            </a:r>
            <a:br>
              <a:rPr lang="pt-BR" sz="2500" dirty="0"/>
            </a:br>
            <a:endParaRPr lang="pt-BR" sz="2500" dirty="0"/>
          </a:p>
          <a:p>
            <a:pPr marL="109728" indent="0">
              <a:buNone/>
            </a:pPr>
            <a:r>
              <a:rPr lang="pt-BR" sz="2500" dirty="0"/>
              <a:t>(D) menor que 25 cm e igual a 1,0 m/s.</a:t>
            </a:r>
            <a:br>
              <a:rPr lang="pt-BR" sz="2500" dirty="0"/>
            </a:br>
            <a:endParaRPr lang="pt-BR" sz="2500" dirty="0"/>
          </a:p>
          <a:p>
            <a:pPr marL="109728" indent="0">
              <a:buNone/>
            </a:pPr>
            <a:r>
              <a:rPr lang="pt-BR" sz="2500" dirty="0"/>
              <a:t>(E) igual a 25 cm e igual a 1,0 m/s.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/>
          </a:bodyPr>
          <a:lstStyle/>
          <a:p>
            <a:r>
              <a:rPr lang="pt-BR" sz="2300" dirty="0">
                <a:solidFill>
                  <a:schemeClr val="tx1"/>
                </a:solidFill>
                <a:effectLst/>
              </a:rPr>
              <a:t>Com a diminuição da chuva, a distância entre as cristas e a velocidade de propagação da onda se tornaram, </a:t>
            </a:r>
            <a:r>
              <a:rPr lang="pt-BR" sz="2300" dirty="0" smtClean="0">
                <a:solidFill>
                  <a:schemeClr val="tx1"/>
                </a:solidFill>
                <a:effectLst/>
              </a:rPr>
              <a:t>respectivamente :</a:t>
            </a:r>
            <a:endParaRPr lang="pt-BR" sz="23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~PP286.WAV">
            <a:hlinkClick r:id="" action="ppaction://media"/>
          </p:cNvPr>
          <p:cNvPicPr>
            <a:picLocks noRot="1" noChangeAspect="1"/>
          </p:cNvPicPr>
          <p:nvPr>
            <a:wavAudioFile r:embed="rId1" name="~PP286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0501328"/>
      </p:ext>
    </p:extLst>
  </p:cSld>
  <p:clrMapOvr>
    <a:masterClrMapping/>
  </p:clrMapOvr>
  <p:transition advTm="353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pt-BR" sz="2300" dirty="0" smtClean="0"/>
              <a:t>A </a:t>
            </a:r>
            <a:r>
              <a:rPr lang="pt-BR" sz="2300" dirty="0"/>
              <a:t>velocidade de propagação neste caso não é alterada, pois ela depende das condições do meio em que ela é propagada e isto não é modificado com a diminuição da chuva. O que ocorre é uma queda da frequência de duas gotas por segundo para uma por segundo. Como  v=</a:t>
            </a:r>
            <a:r>
              <a:rPr lang="pt-BR" sz="2300" dirty="0" err="1"/>
              <a:t>λf</a:t>
            </a:r>
            <a:r>
              <a:rPr lang="pt-BR" sz="2300" dirty="0"/>
              <a:t>, a queda da frequência provoca um aumento do comprimento de onda (distância entre duas cristas sucessivas), maior que 25 cm. </a:t>
            </a:r>
            <a:endParaRPr lang="pt-BR" sz="2300" dirty="0" smtClean="0"/>
          </a:p>
          <a:p>
            <a:pPr marL="109728" indent="0">
              <a:buNone/>
            </a:pPr>
            <a:endParaRPr lang="pt-BR" sz="2300" dirty="0"/>
          </a:p>
          <a:p>
            <a:pPr marL="109728" indent="0">
              <a:buNone/>
            </a:pPr>
            <a:endParaRPr lang="pt-BR" sz="2300" dirty="0"/>
          </a:p>
          <a:p>
            <a:pPr marL="109728" indent="0">
              <a:buNone/>
            </a:pPr>
            <a:r>
              <a:rPr lang="pt-BR" dirty="0"/>
              <a:t> </a:t>
            </a:r>
            <a:r>
              <a:rPr lang="pt-BR" dirty="0" smtClean="0"/>
              <a:t>  RESPOSTA CORRETA :</a:t>
            </a:r>
          </a:p>
          <a:p>
            <a:pPr marL="109728" indent="0">
              <a:buNone/>
            </a:pPr>
            <a:r>
              <a:rPr lang="pt-BR" dirty="0" smtClean="0"/>
              <a:t>B maior </a:t>
            </a:r>
            <a:r>
              <a:rPr lang="pt-BR" dirty="0"/>
              <a:t>que 25 cm e igual a 1,0 m/s.</a:t>
            </a:r>
            <a:br>
              <a:rPr lang="pt-BR" dirty="0"/>
            </a:br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699792" y="260648"/>
            <a:ext cx="3106688" cy="1143000"/>
          </a:xfrm>
        </p:spPr>
        <p:txBody>
          <a:bodyPr/>
          <a:lstStyle/>
          <a:p>
            <a:r>
              <a:rPr lang="pt-BR" dirty="0" smtClean="0"/>
              <a:t>Resolução:</a:t>
            </a:r>
            <a:endParaRPr lang="pt-BR" dirty="0"/>
          </a:p>
        </p:txBody>
      </p:sp>
      <p:pic>
        <p:nvPicPr>
          <p:cNvPr id="4" name="~PP1344.WAV">
            <a:hlinkClick r:id="" action="ppaction://media"/>
          </p:cNvPr>
          <p:cNvPicPr>
            <a:picLocks noRot="1" noChangeAspect="1"/>
          </p:cNvPicPr>
          <p:nvPr>
            <a:wavAudioFile r:embed="rId1" name="~PP1344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3762832"/>
      </p:ext>
    </p:extLst>
  </p:cSld>
  <p:clrMapOvr>
    <a:masterClrMapping/>
  </p:clrMapOvr>
  <p:transition advTm="458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95</TotalTime>
  <Words>278</Words>
  <Application>Microsoft Office PowerPoint</Application>
  <PresentationFormat>Apresentação na tela (4:3)</PresentationFormat>
  <Paragraphs>33</Paragraphs>
  <Slides>6</Slides>
  <Notes>0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Concurso</vt:lpstr>
      <vt:lpstr>        Estudando para o ENEM de forma Invertida </vt:lpstr>
      <vt:lpstr>O que é Ondulatória ?</vt:lpstr>
      <vt:lpstr>Todas as ondas possuem certas características:</vt:lpstr>
      <vt:lpstr>Enem 2012 Questão 54  </vt:lpstr>
      <vt:lpstr>Com a diminuição da chuva, a distância entre as cristas e a velocidade de propagação da onda se tornaram, respectivamente :</vt:lpstr>
      <vt:lpstr>Resolução: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Pc</dc:creator>
  <cp:lastModifiedBy>Windows</cp:lastModifiedBy>
  <cp:revision>9</cp:revision>
  <dcterms:created xsi:type="dcterms:W3CDTF">2017-05-17T11:41:28Z</dcterms:created>
  <dcterms:modified xsi:type="dcterms:W3CDTF">2017-05-17T18:44:23Z</dcterms:modified>
</cp:coreProperties>
</file>