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46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B01BB43C-463E-40EB-836D-630DA64F871A}" type="datetimeFigureOut">
              <a:rPr lang="de-DE" smtClean="0"/>
              <a:pPr/>
              <a:t>07.05.2017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EA6AEE7-571F-4D85-8907-D0C987BE01C8}"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01BB43C-463E-40EB-836D-630DA64F871A}" type="datetimeFigureOut">
              <a:rPr lang="de-DE" smtClean="0"/>
              <a:pPr/>
              <a:t>07.05.2017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EA6AEE7-571F-4D85-8907-D0C987BE01C8}"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01BB43C-463E-40EB-836D-630DA64F871A}" type="datetimeFigureOut">
              <a:rPr lang="de-DE" smtClean="0"/>
              <a:pPr/>
              <a:t>07.05.2017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EA6AEE7-571F-4D85-8907-D0C987BE01C8}"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01BB43C-463E-40EB-836D-630DA64F871A}" type="datetimeFigureOut">
              <a:rPr lang="de-DE" smtClean="0"/>
              <a:pPr/>
              <a:t>07.05.2017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EA6AEE7-571F-4D85-8907-D0C987BE01C8}"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B01BB43C-463E-40EB-836D-630DA64F871A}" type="datetimeFigureOut">
              <a:rPr lang="de-DE" smtClean="0"/>
              <a:pPr/>
              <a:t>07.05.2017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EA6AEE7-571F-4D85-8907-D0C987BE01C8}"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01BB43C-463E-40EB-836D-630DA64F871A}" type="datetimeFigureOut">
              <a:rPr lang="de-DE" smtClean="0"/>
              <a:pPr/>
              <a:t>07.05.2017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EA6AEE7-571F-4D85-8907-D0C987BE01C8}"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01BB43C-463E-40EB-836D-630DA64F871A}" type="datetimeFigureOut">
              <a:rPr lang="de-DE" smtClean="0"/>
              <a:pPr/>
              <a:t>07.05.2017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EA6AEE7-571F-4D85-8907-D0C987BE01C8}"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01BB43C-463E-40EB-836D-630DA64F871A}" type="datetimeFigureOut">
              <a:rPr lang="de-DE" smtClean="0"/>
              <a:pPr/>
              <a:t>07.05.2017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EA6AEE7-571F-4D85-8907-D0C987BE01C8}"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01BB43C-463E-40EB-836D-630DA64F871A}" type="datetimeFigureOut">
              <a:rPr lang="de-DE" smtClean="0"/>
              <a:pPr/>
              <a:t>07.05.2017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EA6AEE7-571F-4D85-8907-D0C987BE01C8}"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01BB43C-463E-40EB-836D-630DA64F871A}" type="datetimeFigureOut">
              <a:rPr lang="de-DE" smtClean="0"/>
              <a:pPr/>
              <a:t>07.05.2017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EA6AEE7-571F-4D85-8907-D0C987BE01C8}"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01BB43C-463E-40EB-836D-630DA64F871A}" type="datetimeFigureOut">
              <a:rPr lang="de-DE" smtClean="0"/>
              <a:pPr/>
              <a:t>07.05.2017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EA6AEE7-571F-4D85-8907-D0C987BE01C8}"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BB43C-463E-40EB-836D-630DA64F871A}" type="datetimeFigureOut">
              <a:rPr lang="de-DE" smtClean="0"/>
              <a:pPr/>
              <a:t>07.05.2017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6AEE7-571F-4D85-8907-D0C987BE01C8}"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hyperlink" Target="https://pt.wikipedia.org/wiki/Leis_de_Newton" TargetMode="External"/><Relationship Id="rId2" Type="http://schemas.openxmlformats.org/officeDocument/2006/relationships/slideLayout" Target="../slideLayouts/slideLayout2.xml"/><Relationship Id="rId1" Type="http://schemas.openxmlformats.org/officeDocument/2006/relationships/audio" Target="../media/audio3.wav"/><Relationship Id="rId5" Type="http://schemas.openxmlformats.org/officeDocument/2006/relationships/image" Target="../media/image1.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smtClean="0"/>
              <a:t>Estudando para o ENEM de forma Invertida.</a:t>
            </a:r>
            <a:endParaRPr lang="de-DE" dirty="0"/>
          </a:p>
        </p:txBody>
      </p:sp>
      <p:sp>
        <p:nvSpPr>
          <p:cNvPr id="3" name="Untertitel 2"/>
          <p:cNvSpPr>
            <a:spLocks noGrp="1"/>
          </p:cNvSpPr>
          <p:nvPr>
            <p:ph type="subTitle" idx="1"/>
          </p:nvPr>
        </p:nvSpPr>
        <p:spPr/>
        <p:txBody>
          <a:bodyPr>
            <a:normAutofit fontScale="70000" lnSpcReduction="20000"/>
          </a:bodyPr>
          <a:lstStyle/>
          <a:p>
            <a:r>
              <a:rPr lang="de-DE" smtClean="0"/>
              <a:t>E.E.E.F.M. Filomena Quitiba.</a:t>
            </a:r>
          </a:p>
          <a:p>
            <a:r>
              <a:rPr lang="de-DE" smtClean="0"/>
              <a:t>Píuma-ES</a:t>
            </a:r>
          </a:p>
          <a:p>
            <a:endParaRPr lang="de-DE" smtClean="0"/>
          </a:p>
          <a:p>
            <a:r>
              <a:rPr lang="de-DE" smtClean="0"/>
              <a:t>Nome : Cristian Rudolf Hofmeister</a:t>
            </a:r>
          </a:p>
          <a:p>
            <a:r>
              <a:rPr lang="de-DE" smtClean="0"/>
              <a:t>Serie: 2°M01</a:t>
            </a:r>
          </a:p>
          <a:p>
            <a:endParaRPr lang="de-DE" dirty="0"/>
          </a:p>
        </p:txBody>
      </p:sp>
      <p:pic>
        <p:nvPicPr>
          <p:cNvPr id="5" name="~PP1995.WAV">
            <a:hlinkClick r:id="" action="ppaction://media"/>
          </p:cNvPr>
          <p:cNvPicPr>
            <a:picLocks noRot="1" noChangeAspect="1"/>
          </p:cNvPicPr>
          <p:nvPr>
            <a:wavAudioFile r:embed="rId1" name="~PP1995.WAV"/>
          </p:nvPr>
        </p:nvPicPr>
        <p:blipFill>
          <a:blip r:embed="rId3"/>
          <a:stretch>
            <a:fillRect/>
          </a:stretch>
        </p:blipFill>
        <p:spPr>
          <a:xfrm>
            <a:off x="8632825" y="6346825"/>
            <a:ext cx="304800" cy="304800"/>
          </a:xfrm>
          <a:prstGeom prst="rect">
            <a:avLst/>
          </a:prstGeom>
        </p:spPr>
      </p:pic>
    </p:spTree>
  </p:cSld>
  <p:clrMapOvr>
    <a:masterClrMapping/>
  </p:clrMapOvr>
  <p:transition advTm="49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pt-BR" cap="all" dirty="0" smtClean="0"/>
              <a:t>ENEM 2013</a:t>
            </a:r>
            <a:r>
              <a:rPr lang="pt-BR" b="1" cap="all" dirty="0" smtClean="0"/>
              <a:t>  </a:t>
            </a:r>
            <a:r>
              <a:rPr lang="pt-BR" cap="all" dirty="0" smtClean="0"/>
              <a:t>QUESTÃO 76</a:t>
            </a:r>
            <a:r>
              <a:rPr lang="pt-BR" b="1" cap="all" dirty="0" smtClean="0"/>
              <a:t/>
            </a:r>
            <a:br>
              <a:rPr lang="pt-BR" b="1" cap="all" dirty="0" smtClean="0"/>
            </a:br>
            <a:endParaRPr lang="de-DE" dirty="0"/>
          </a:p>
        </p:txBody>
      </p:sp>
      <p:sp>
        <p:nvSpPr>
          <p:cNvPr id="3" name="Inhaltsplatzhalter 2"/>
          <p:cNvSpPr>
            <a:spLocks noGrp="1"/>
          </p:cNvSpPr>
          <p:nvPr>
            <p:ph idx="1"/>
          </p:nvPr>
        </p:nvSpPr>
        <p:spPr>
          <a:xfrm>
            <a:off x="0" y="1071546"/>
            <a:ext cx="9144000" cy="5786454"/>
          </a:xfrm>
        </p:spPr>
        <p:txBody>
          <a:bodyPr>
            <a:normAutofit fontScale="25000" lnSpcReduction="20000"/>
          </a:bodyPr>
          <a:lstStyle/>
          <a:p>
            <a:r>
              <a:rPr lang="pt-BR" sz="7200" dirty="0" smtClean="0"/>
              <a:t>Uma </a:t>
            </a:r>
            <a:r>
              <a:rPr lang="pt-BR" sz="7200" dirty="0"/>
              <a:t>pessoa necessita da força de atrito em seus pés para se deslocar sobre uma superfície. Logo, uma pessoa que sobe uma rampa em linha reta será auxiliada pela força de atrito exercida pelo chão em seus pés.</a:t>
            </a:r>
            <a:br>
              <a:rPr lang="pt-BR" sz="7200" dirty="0"/>
            </a:br>
            <a:endParaRPr lang="pt-BR" sz="7200" dirty="0"/>
          </a:p>
          <a:p>
            <a:r>
              <a:rPr lang="pt-BR" sz="7200" b="1" dirty="0"/>
              <a:t>Em relação ao movimento dessa pessoa, quais são a direção e o sentido da força de atrito mencionada no texto?</a:t>
            </a:r>
            <a:br>
              <a:rPr lang="pt-BR" sz="7200" b="1" dirty="0"/>
            </a:br>
            <a:endParaRPr lang="pt-BR" sz="7200" b="1" dirty="0"/>
          </a:p>
          <a:p>
            <a:pPr fontAlgn="ctr"/>
            <a:r>
              <a:rPr lang="pt-BR" sz="7200" dirty="0"/>
              <a:t>A</a:t>
            </a:r>
          </a:p>
          <a:p>
            <a:pPr fontAlgn="ctr"/>
            <a:r>
              <a:rPr lang="pt-BR" sz="7200" dirty="0" smtClean="0"/>
              <a:t> </a:t>
            </a:r>
            <a:r>
              <a:rPr lang="pt-BR" sz="7200" dirty="0"/>
              <a:t>Perpendicular ao plano e no mesmo sentido do movimento.</a:t>
            </a:r>
            <a:br>
              <a:rPr lang="pt-BR" sz="7200" dirty="0"/>
            </a:br>
            <a:endParaRPr lang="pt-BR" sz="7200" dirty="0"/>
          </a:p>
          <a:p>
            <a:pPr fontAlgn="ctr"/>
            <a:r>
              <a:rPr lang="pt-BR" sz="7200" dirty="0"/>
              <a:t>B</a:t>
            </a:r>
          </a:p>
          <a:p>
            <a:pPr fontAlgn="ctr"/>
            <a:r>
              <a:rPr lang="pt-BR" sz="7200" dirty="0" smtClean="0"/>
              <a:t> </a:t>
            </a:r>
            <a:r>
              <a:rPr lang="pt-BR" sz="7200" dirty="0"/>
              <a:t>Paralelo ao plano e no sentido contrário ao movimento.</a:t>
            </a:r>
            <a:br>
              <a:rPr lang="pt-BR" sz="7200" dirty="0"/>
            </a:br>
            <a:endParaRPr lang="pt-BR" sz="7200" dirty="0"/>
          </a:p>
          <a:p>
            <a:pPr fontAlgn="ctr"/>
            <a:r>
              <a:rPr lang="pt-BR" sz="7200" dirty="0"/>
              <a:t>C</a:t>
            </a:r>
          </a:p>
          <a:p>
            <a:pPr fontAlgn="ctr"/>
            <a:r>
              <a:rPr lang="pt-BR" sz="7200" dirty="0" smtClean="0"/>
              <a:t> </a:t>
            </a:r>
            <a:r>
              <a:rPr lang="pt-BR" sz="7200" dirty="0"/>
              <a:t>Paralelo ao plano e no mesmo sentido do movimento.</a:t>
            </a:r>
            <a:br>
              <a:rPr lang="pt-BR" sz="7200" dirty="0"/>
            </a:br>
            <a:endParaRPr lang="pt-BR" sz="7200" dirty="0"/>
          </a:p>
          <a:p>
            <a:pPr fontAlgn="ctr"/>
            <a:r>
              <a:rPr lang="pt-BR" sz="7200" dirty="0"/>
              <a:t>D</a:t>
            </a:r>
          </a:p>
          <a:p>
            <a:pPr fontAlgn="ctr"/>
            <a:r>
              <a:rPr lang="pt-BR" sz="7200" dirty="0" smtClean="0"/>
              <a:t> </a:t>
            </a:r>
            <a:r>
              <a:rPr lang="pt-BR" sz="7200" dirty="0"/>
              <a:t>Horizontal e no mesmo sentido do movimento.</a:t>
            </a:r>
            <a:br>
              <a:rPr lang="pt-BR" sz="7200" dirty="0"/>
            </a:br>
            <a:endParaRPr lang="pt-BR" sz="7200" dirty="0"/>
          </a:p>
          <a:p>
            <a:pPr fontAlgn="ctr"/>
            <a:r>
              <a:rPr lang="pt-BR" sz="7200" dirty="0"/>
              <a:t>E</a:t>
            </a:r>
          </a:p>
          <a:p>
            <a:pPr fontAlgn="ctr"/>
            <a:r>
              <a:rPr lang="pt-BR" sz="7200" dirty="0" smtClean="0"/>
              <a:t> </a:t>
            </a:r>
            <a:r>
              <a:rPr lang="pt-BR" sz="7200" dirty="0"/>
              <a:t>Vertical e sentido para cima.</a:t>
            </a:r>
          </a:p>
          <a:p>
            <a:endParaRPr lang="de-DE" dirty="0"/>
          </a:p>
        </p:txBody>
      </p:sp>
      <p:pic>
        <p:nvPicPr>
          <p:cNvPr id="11" name="~PP3713.WAV">
            <a:hlinkClick r:id="" action="ppaction://media"/>
          </p:cNvPr>
          <p:cNvPicPr>
            <a:picLocks noRot="1" noChangeAspect="1"/>
          </p:cNvPicPr>
          <p:nvPr>
            <a:wavAudioFile r:embed="rId1" name="~PP3713.WAV"/>
          </p:nvPr>
        </p:nvPicPr>
        <p:blipFill>
          <a:blip r:embed="rId3"/>
          <a:stretch>
            <a:fillRect/>
          </a:stretch>
        </p:blipFill>
        <p:spPr>
          <a:xfrm>
            <a:off x="8632825" y="6346825"/>
            <a:ext cx="304800" cy="304800"/>
          </a:xfrm>
          <a:prstGeom prst="rect">
            <a:avLst/>
          </a:prstGeom>
        </p:spPr>
      </p:pic>
    </p:spTree>
  </p:cSld>
  <p:clrMapOvr>
    <a:masterClrMapping/>
  </p:clrMapOvr>
  <p:transition advTm="467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3ª Lei de </a:t>
            </a:r>
            <a:r>
              <a:rPr lang="de-DE" dirty="0" smtClean="0"/>
              <a:t>Newton:</a:t>
            </a:r>
            <a:r>
              <a:rPr lang="pt-BR" dirty="0" smtClean="0"/>
              <a:t>Princípio da Ação e Reação</a:t>
            </a:r>
            <a:endParaRPr lang="de-DE" dirty="0"/>
          </a:p>
        </p:txBody>
      </p:sp>
      <p:sp>
        <p:nvSpPr>
          <p:cNvPr id="3" name="Inhaltsplatzhalter 2"/>
          <p:cNvSpPr>
            <a:spLocks noGrp="1"/>
          </p:cNvSpPr>
          <p:nvPr>
            <p:ph idx="1"/>
          </p:nvPr>
        </p:nvSpPr>
        <p:spPr>
          <a:xfrm>
            <a:off x="457200" y="1643050"/>
            <a:ext cx="5543560" cy="4483113"/>
          </a:xfrm>
        </p:spPr>
        <p:txBody>
          <a:bodyPr>
            <a:normAutofit/>
          </a:bodyPr>
          <a:lstStyle/>
          <a:p>
            <a:pPr>
              <a:buNone/>
            </a:pPr>
            <a:endParaRPr lang="pt-BR" dirty="0" smtClean="0"/>
          </a:p>
          <a:p>
            <a:r>
              <a:rPr lang="pt-BR" sz="1800" dirty="0"/>
              <a:t>A terceira lei de Newton, ou Princípio da Ação e Reação,</a:t>
            </a:r>
            <a:r>
              <a:rPr lang="pt-BR" sz="1800" baseline="30000" dirty="0">
                <a:hlinkClick r:id="rId3"/>
              </a:rPr>
              <a:t>[3]</a:t>
            </a:r>
            <a:r>
              <a:rPr lang="pt-BR" sz="1800" dirty="0"/>
              <a:t> diz que a força representa a interação física entre dois corpos distintos ou partes distintas de um corpo</a:t>
            </a:r>
            <a:r>
              <a:rPr lang="pt-BR" sz="1800" baseline="30000" dirty="0">
                <a:hlinkClick r:id="rId3"/>
              </a:rPr>
              <a:t>[16]</a:t>
            </a:r>
            <a:r>
              <a:rPr lang="pt-BR" sz="1800" dirty="0"/>
              <a:t>. Se um corpo </a:t>
            </a:r>
            <a:r>
              <a:rPr lang="pt-BR" sz="1800" i="1" dirty="0"/>
              <a:t>A</a:t>
            </a:r>
            <a:r>
              <a:rPr lang="pt-BR" sz="1800" dirty="0"/>
              <a:t> exerce uma força em um corpo </a:t>
            </a:r>
            <a:r>
              <a:rPr lang="pt-BR" sz="1800" i="1" dirty="0"/>
              <a:t>B</a:t>
            </a:r>
            <a:r>
              <a:rPr lang="pt-BR" sz="1800" dirty="0"/>
              <a:t>, o corpo </a:t>
            </a:r>
            <a:r>
              <a:rPr lang="pt-BR" sz="1800" i="1" dirty="0"/>
              <a:t>B</a:t>
            </a:r>
            <a:r>
              <a:rPr lang="pt-BR" sz="1800" dirty="0"/>
              <a:t> simultaneamente exerce uma força de mesma magnitude no corpo </a:t>
            </a:r>
            <a:r>
              <a:rPr lang="pt-BR" sz="1800" i="1" dirty="0"/>
              <a:t>A</a:t>
            </a:r>
            <a:r>
              <a:rPr lang="pt-BR" sz="1800" dirty="0"/>
              <a:t>— ambas as forças possuindo mesma direção, contudo sentidos contrários. </a:t>
            </a:r>
            <a:endParaRPr lang="de-DE" sz="1800" dirty="0"/>
          </a:p>
        </p:txBody>
      </p:sp>
      <p:pic>
        <p:nvPicPr>
          <p:cNvPr id="11266" name="Picture 2" descr="http://mundoeducacao.bol.uol.com.br/upload/conteudo/terceira-lei-de-newton.jpg"/>
          <p:cNvPicPr>
            <a:picLocks noChangeAspect="1" noChangeArrowheads="1"/>
          </p:cNvPicPr>
          <p:nvPr/>
        </p:nvPicPr>
        <p:blipFill>
          <a:blip r:embed="rId4"/>
          <a:srcRect/>
          <a:stretch>
            <a:fillRect/>
          </a:stretch>
        </p:blipFill>
        <p:spPr bwMode="auto">
          <a:xfrm>
            <a:off x="5929322" y="2357430"/>
            <a:ext cx="2666565" cy="1714512"/>
          </a:xfrm>
          <a:prstGeom prst="rect">
            <a:avLst/>
          </a:prstGeom>
          <a:noFill/>
        </p:spPr>
      </p:pic>
      <p:pic>
        <p:nvPicPr>
          <p:cNvPr id="15" name="~PP3068.WAV">
            <a:hlinkClick r:id="" action="ppaction://media"/>
          </p:cNvPr>
          <p:cNvPicPr>
            <a:picLocks noRot="1" noChangeAspect="1"/>
          </p:cNvPicPr>
          <p:nvPr>
            <a:wavAudioFile r:embed="rId1" name="~PP3068.WAV"/>
          </p:nvPr>
        </p:nvPicPr>
        <p:blipFill>
          <a:blip r:embed="rId5"/>
          <a:stretch>
            <a:fillRect/>
          </a:stretch>
        </p:blipFill>
        <p:spPr>
          <a:xfrm>
            <a:off x="8632825" y="6346825"/>
            <a:ext cx="304800" cy="304800"/>
          </a:xfrm>
          <a:prstGeom prst="rect">
            <a:avLst/>
          </a:prstGeom>
        </p:spPr>
      </p:pic>
    </p:spTree>
  </p:cSld>
  <p:clrMapOvr>
    <a:masterClrMapping/>
  </p:clrMapOvr>
  <p:transition advTm="130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pt-BR" b="1" dirty="0"/>
              <a:t>R</a:t>
            </a:r>
            <a:r>
              <a:rPr lang="pt-BR" b="1" dirty="0" smtClean="0"/>
              <a:t>esolução</a:t>
            </a:r>
            <a:br>
              <a:rPr lang="pt-BR" b="1" dirty="0" smtClean="0"/>
            </a:br>
            <a:endParaRPr lang="de-DE" dirty="0"/>
          </a:p>
        </p:txBody>
      </p:sp>
      <p:sp>
        <p:nvSpPr>
          <p:cNvPr id="4" name="Rechteck 3"/>
          <p:cNvSpPr/>
          <p:nvPr/>
        </p:nvSpPr>
        <p:spPr>
          <a:xfrm>
            <a:off x="0" y="1166843"/>
            <a:ext cx="9144000" cy="1200329"/>
          </a:xfrm>
          <a:prstGeom prst="rect">
            <a:avLst/>
          </a:prstGeom>
        </p:spPr>
        <p:txBody>
          <a:bodyPr wrap="square">
            <a:spAutoFit/>
          </a:bodyPr>
          <a:lstStyle/>
          <a:p>
            <a:endParaRPr lang="pt-BR" dirty="0"/>
          </a:p>
          <a:p>
            <a:r>
              <a:rPr lang="pt-BR" dirty="0"/>
              <a:t>RESPOSTA CORRETA:</a:t>
            </a:r>
          </a:p>
          <a:p>
            <a:pPr fontAlgn="ctr"/>
            <a:r>
              <a:rPr lang="pt-BR" dirty="0"/>
              <a:t>C</a:t>
            </a:r>
          </a:p>
          <a:p>
            <a:pPr fontAlgn="ctr"/>
            <a:r>
              <a:rPr lang="pt-BR" dirty="0"/>
              <a:t> Paralelo ao plano e no mesmo sentido do movimento.</a:t>
            </a:r>
          </a:p>
        </p:txBody>
      </p:sp>
      <p:pic>
        <p:nvPicPr>
          <p:cNvPr id="15" name="~PP2832.WAV">
            <a:hlinkClick r:id="" action="ppaction://media"/>
          </p:cNvPr>
          <p:cNvPicPr>
            <a:picLocks noRot="1" noChangeAspect="1"/>
          </p:cNvPicPr>
          <p:nvPr>
            <a:wavAudioFile r:embed="rId1" name="~PP2832.WAV"/>
          </p:nvPr>
        </p:nvPicPr>
        <p:blipFill>
          <a:blip r:embed="rId3"/>
          <a:stretch>
            <a:fillRect/>
          </a:stretch>
        </p:blipFill>
        <p:spPr>
          <a:xfrm>
            <a:off x="8632825" y="6346825"/>
            <a:ext cx="304800" cy="304800"/>
          </a:xfrm>
          <a:prstGeom prst="rect">
            <a:avLst/>
          </a:prstGeom>
        </p:spPr>
      </p:pic>
    </p:spTree>
  </p:cSld>
  <p:clrMapOvr>
    <a:masterClrMapping/>
  </p:clrMapOvr>
  <p:transition advTm="368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Words>
  <Application>Microsoft Office PowerPoint</Application>
  <PresentationFormat>Bildschirmpräsentation (4:3)</PresentationFormat>
  <Paragraphs>27</Paragraphs>
  <Slides>4</Slides>
  <Notes>0</Notes>
  <HiddenSlides>0</HiddenSlides>
  <MMClips>4</MMClips>
  <ScaleCrop>false</ScaleCrop>
  <HeadingPairs>
    <vt:vector size="4" baseType="variant">
      <vt:variant>
        <vt:lpstr>Design</vt:lpstr>
      </vt:variant>
      <vt:variant>
        <vt:i4>1</vt:i4>
      </vt:variant>
      <vt:variant>
        <vt:lpstr>Folientitel</vt:lpstr>
      </vt:variant>
      <vt:variant>
        <vt:i4>4</vt:i4>
      </vt:variant>
    </vt:vector>
  </HeadingPairs>
  <TitlesOfParts>
    <vt:vector size="5" baseType="lpstr">
      <vt:lpstr>Larissa-Design</vt:lpstr>
      <vt:lpstr>Estudando para o ENEM de forma Invertida.</vt:lpstr>
      <vt:lpstr>ENEM 2013  QUESTÃO 76 </vt:lpstr>
      <vt:lpstr>3ª Lei de Newton:Princípio da Ação e Reação</vt:lpstr>
      <vt:lpstr>Resolução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Estudando para o ENEM de forma Invertida</dc:title>
  <dc:creator>cristian hofmeister</dc:creator>
  <cp:lastModifiedBy>cristian hofmeister</cp:lastModifiedBy>
  <cp:revision>9</cp:revision>
  <dcterms:created xsi:type="dcterms:W3CDTF">2017-05-02T15:47:41Z</dcterms:created>
  <dcterms:modified xsi:type="dcterms:W3CDTF">2017-05-07T15:46:21Z</dcterms:modified>
</cp:coreProperties>
</file>