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72359" y="-577506"/>
            <a:ext cx="11363409" cy="2971801"/>
          </a:xfrm>
        </p:spPr>
        <p:txBody>
          <a:bodyPr/>
          <a:lstStyle/>
          <a:p>
            <a:r>
              <a:rPr lang="pt-BR" dirty="0" smtClean="0"/>
              <a:t>Estudando para o </a:t>
            </a:r>
            <a:r>
              <a:rPr lang="pt-BR" dirty="0" err="1" smtClean="0"/>
              <a:t>enem</a:t>
            </a:r>
            <a:r>
              <a:rPr lang="pt-BR" dirty="0" smtClean="0"/>
              <a:t> </a:t>
            </a:r>
            <a:br>
              <a:rPr lang="pt-BR" dirty="0" smtClean="0"/>
            </a:br>
            <a:r>
              <a:rPr lang="pt-BR" dirty="0" smtClean="0"/>
              <a:t>    de forma </a:t>
            </a:r>
            <a:r>
              <a:rPr lang="pt-BR" smtClean="0"/>
              <a:t>inveRtida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120" y="2160378"/>
            <a:ext cx="8878186" cy="2815659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Baskerville Old Face" panose="02020602080505020303" pitchFamily="18" charset="0"/>
              </a:rPr>
              <a:t>ASTROFÍSICA: Gravitação universal</a:t>
            </a:r>
          </a:p>
          <a:p>
            <a:r>
              <a:rPr lang="pt-BR" sz="3600" dirty="0" smtClean="0">
                <a:latin typeface="Baskerville Old Face" panose="02020602080505020303" pitchFamily="18" charset="0"/>
              </a:rPr>
              <a:t>Nome: Rebeca Dutra     Turma: 2M02</a:t>
            </a:r>
          </a:p>
          <a:p>
            <a:r>
              <a:rPr lang="pt-BR" sz="3600" dirty="0">
                <a:latin typeface="Baskerville Old Face" panose="02020602080505020303" pitchFamily="18" charset="0"/>
              </a:rPr>
              <a:t> </a:t>
            </a:r>
            <a:r>
              <a:rPr lang="pt-BR" sz="3600" dirty="0" smtClean="0">
                <a:latin typeface="Baskerville Old Face" panose="02020602080505020303" pitchFamily="18" charset="0"/>
              </a:rPr>
              <a:t>    E.E.EF.M </a:t>
            </a:r>
            <a:r>
              <a:rPr lang="pt-BR" sz="3600" dirty="0" err="1" smtClean="0">
                <a:latin typeface="Baskerville Old Face" panose="02020602080505020303" pitchFamily="18" charset="0"/>
              </a:rPr>
              <a:t>Prof</a:t>
            </a:r>
            <a:r>
              <a:rPr lang="pt-BR" sz="3600" dirty="0" smtClean="0">
                <a:latin typeface="Baskerville Old Face" panose="02020602080505020303" pitchFamily="18" charset="0"/>
              </a:rPr>
              <a:t> Filomena </a:t>
            </a:r>
            <a:r>
              <a:rPr lang="pt-BR" sz="3600" dirty="0" err="1" smtClean="0">
                <a:latin typeface="Baskerville Old Face" panose="02020602080505020303" pitchFamily="18" charset="0"/>
              </a:rPr>
              <a:t>Quitíba</a:t>
            </a:r>
            <a:r>
              <a:rPr lang="pt-BR" sz="3600" dirty="0" smtClean="0">
                <a:latin typeface="Baskerville Old Face" panose="02020602080505020303" pitchFamily="18" charset="0"/>
              </a:rPr>
              <a:t>  </a:t>
            </a:r>
            <a:endParaRPr lang="pt-BR" sz="3600" dirty="0">
              <a:latin typeface="Baskerville Old Face" panose="02020602080505020303" pitchFamily="18" charset="0"/>
            </a:endParaRPr>
          </a:p>
        </p:txBody>
      </p:sp>
      <p:pic>
        <p:nvPicPr>
          <p:cNvPr id="4" name="rebe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9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3181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7413" y="0"/>
            <a:ext cx="8534400" cy="1507067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05536"/>
            <a:ext cx="8346558" cy="5947242"/>
          </a:xfrm>
        </p:spPr>
        <p:txBody>
          <a:bodyPr/>
          <a:lstStyle/>
          <a:p>
            <a:r>
              <a:rPr lang="pt-BR" dirty="0" smtClean="0"/>
              <a:t>O QUE É?  </a:t>
            </a:r>
          </a:p>
          <a:p>
            <a:r>
              <a:rPr lang="pt-BR" dirty="0" smtClean="0"/>
              <a:t> É a atração de dois corpos </a:t>
            </a:r>
            <a:r>
              <a:rPr lang="pt-BR" dirty="0"/>
              <a:t>com força proporcional às suas massas e inversamente proporcional ao quadrado da distância que separa seus centros de gravidade." 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4" name="rebe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04426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9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212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3543" y="0"/>
            <a:ext cx="4455043" cy="1507067"/>
          </a:xfrm>
        </p:spPr>
        <p:txBody>
          <a:bodyPr>
            <a:normAutofit/>
          </a:bodyPr>
          <a:lstStyle/>
          <a:p>
            <a:r>
              <a:rPr lang="pt-BR" sz="1800" dirty="0" smtClean="0">
                <a:latin typeface="Baskerville Old Face" panose="02020602080505020303" pitchFamily="18" charset="0"/>
              </a:rPr>
              <a:t>Resposta: alternativa  </a:t>
            </a:r>
            <a:r>
              <a:rPr lang="pt-BR" sz="2400" dirty="0" smtClean="0">
                <a:latin typeface="Bodoni MT Black" panose="02070A03080606020203" pitchFamily="18" charset="0"/>
              </a:rPr>
              <a:t>e </a:t>
            </a:r>
            <a:endParaRPr lang="pt-BR" sz="2400" dirty="0">
              <a:latin typeface="Bodoni MT Black" panose="02070A03080606020203" pitchFamily="18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t="6981" r="38307" b="18747"/>
          <a:stretch/>
        </p:blipFill>
        <p:spPr>
          <a:xfrm>
            <a:off x="175921" y="103569"/>
            <a:ext cx="7335982" cy="6605575"/>
          </a:xfrm>
        </p:spPr>
      </p:pic>
      <p:pic>
        <p:nvPicPr>
          <p:cNvPr id="3" name="rebe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8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tia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94</TotalTime>
  <Words>55</Words>
  <Application>Microsoft Office PowerPoint</Application>
  <PresentationFormat>Widescreen</PresentationFormat>
  <Paragraphs>7</Paragraphs>
  <Slides>3</Slides>
  <Notes>0</Notes>
  <HiddenSlides>0</HiddenSlides>
  <MMClips>3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Baskerville Old Face</vt:lpstr>
      <vt:lpstr>Bodoni MT Black</vt:lpstr>
      <vt:lpstr>Century Gothic</vt:lpstr>
      <vt:lpstr>Wingdings 3</vt:lpstr>
      <vt:lpstr>Fatia</vt:lpstr>
      <vt:lpstr>Estudando para o enem      de forma inveRtida </vt:lpstr>
      <vt:lpstr>Apresentação do PowerPoint</vt:lpstr>
      <vt:lpstr>Resposta: alternativa  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     de forma investida</dc:title>
  <dc:creator>Silvia</dc:creator>
  <cp:lastModifiedBy>Windows</cp:lastModifiedBy>
  <cp:revision>10</cp:revision>
  <dcterms:created xsi:type="dcterms:W3CDTF">2017-05-08T19:19:37Z</dcterms:created>
  <dcterms:modified xsi:type="dcterms:W3CDTF">2017-05-11T19:54:09Z</dcterms:modified>
</cp:coreProperties>
</file>