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E.E.E.F.M Prof. Filomena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Quitiba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</a:t>
            </a: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3º Lei de Newton – Ação e reação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" y="5273457"/>
            <a:ext cx="1219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Aluna: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Rayslane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Carvalho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2º M02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0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38203" y="1478074"/>
            <a:ext cx="12091792" cy="268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2800" dirty="0" smtClean="0"/>
          </a:p>
          <a:p>
            <a:pPr algn="ctr">
              <a:lnSpc>
                <a:spcPct val="150000"/>
              </a:lnSpc>
            </a:pPr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é ? </a:t>
            </a:r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6827" y="6142971"/>
            <a:ext cx="609600" cy="6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75573"/>
            <a:ext cx="265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QUESTÃO 82 DO ENEM 2013 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1816273"/>
            <a:ext cx="6347139" cy="42463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10" y="1816273"/>
            <a:ext cx="4588083" cy="426511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092453" y="187890"/>
            <a:ext cx="563671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resposta correta é a letra C</a:t>
            </a:r>
          </a:p>
        </p:txBody>
      </p:sp>
      <p:pic>
        <p:nvPicPr>
          <p:cNvPr id="1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889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67</TotalTime>
  <Words>42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Celestial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7</cp:revision>
  <dcterms:created xsi:type="dcterms:W3CDTF">2017-05-11T20:20:24Z</dcterms:created>
  <dcterms:modified xsi:type="dcterms:W3CDTF">2017-05-11T21:28:21Z</dcterms:modified>
</cp:coreProperties>
</file>