
<file path=[Content_Types].xml><?xml version="1.0" encoding="utf-8"?>
<Types xmlns="http://schemas.openxmlformats.org/package/2006/content-types">
  <Default Extension="png" ContentType="image/png"/>
  <Default Extension="m4a" ContentType="audio/mp4"/>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8" r:id="rId1"/>
  </p:sldMasterIdLst>
  <p:sldIdLst>
    <p:sldId id="259" r:id="rId2"/>
    <p:sldId id="256" r:id="rId3"/>
    <p:sldId id="257" r:id="rId4"/>
    <p:sldId id="258" r:id="rId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slide" Target="slides/slide4.xml"/><Relationship Id="rId4" Type="http://schemas.openxmlformats.org/officeDocument/2006/relationships/slide" Target="slides/slide3.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pt-BR" smtClean="0"/>
              <a:t>Clique para editar o título mestre</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smtClean="0"/>
              <a:t>Clique para editar o estilo do subtítulo mestre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5/6/2017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35925033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Foto Panorâmica com Legenda">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pt-BR" smtClean="0"/>
              <a:t>Clique para editar o título mestre</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t-BR" smtClean="0"/>
              <a:t>Clique no ícone para adicionar uma imagem</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smtClean="0"/>
              <a:t>Clique para editar o texto mestre</a:t>
            </a:r>
          </a:p>
        </p:txBody>
      </p:sp>
      <p:sp>
        <p:nvSpPr>
          <p:cNvPr id="5" name="Date Placeholder 4"/>
          <p:cNvSpPr>
            <a:spLocks noGrp="1"/>
          </p:cNvSpPr>
          <p:nvPr>
            <p:ph type="dt" sz="half" idx="10"/>
          </p:nvPr>
        </p:nvSpPr>
        <p:spPr/>
        <p:txBody>
          <a:bodyPr/>
          <a:lstStyle/>
          <a:p>
            <a:fld id="{B61BEF0D-F0BB-DE4B-95CE-6DB70DBA9567}" type="datetimeFigureOut">
              <a:rPr lang="en-US" smtClean="0"/>
              <a:pPr/>
              <a:t>5/6/2017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8221272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e Legenda">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pt-BR" smtClean="0"/>
              <a:t>Clique para editar o título mestre</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smtClean="0"/>
              <a:t>Clique para editar o texto mestre</a:t>
            </a:r>
          </a:p>
        </p:txBody>
      </p:sp>
      <p:sp>
        <p:nvSpPr>
          <p:cNvPr id="5" name="Date Placeholder 4"/>
          <p:cNvSpPr>
            <a:spLocks noGrp="1"/>
          </p:cNvSpPr>
          <p:nvPr>
            <p:ph type="dt" sz="half" idx="10"/>
          </p:nvPr>
        </p:nvSpPr>
        <p:spPr/>
        <p:txBody>
          <a:bodyPr/>
          <a:lstStyle/>
          <a:p>
            <a:fld id="{B61BEF0D-F0BB-DE4B-95CE-6DB70DBA9567}" type="datetimeFigureOut">
              <a:rPr lang="en-US" smtClean="0"/>
              <a:pPr/>
              <a:t>5/6/2017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41564331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ção com Legenda">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pt-BR" smtClean="0"/>
              <a:t>Clique para editar o título mestre</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smtClean="0"/>
              <a:t>Clique para editar o texto mestre</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smtClean="0"/>
              <a:t>Clique para editar o texto mestre</a:t>
            </a:r>
          </a:p>
        </p:txBody>
      </p:sp>
      <p:sp>
        <p:nvSpPr>
          <p:cNvPr id="5" name="Date Placeholder 4"/>
          <p:cNvSpPr>
            <a:spLocks noGrp="1"/>
          </p:cNvSpPr>
          <p:nvPr>
            <p:ph type="dt" sz="half" idx="10"/>
          </p:nvPr>
        </p:nvSpPr>
        <p:spPr/>
        <p:txBody>
          <a:bodyPr/>
          <a:lstStyle/>
          <a:p>
            <a:fld id="{B61BEF0D-F0BB-DE4B-95CE-6DB70DBA9567}" type="datetimeFigureOut">
              <a:rPr lang="en-US" smtClean="0"/>
              <a:pPr/>
              <a:t>5/6/2017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‹nº›</a:t>
            </a:fld>
            <a:endParaRPr lang="en-US" dirty="0"/>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4703284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ão de Nome">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pt-BR" smtClean="0"/>
              <a:t>Clique para editar o título mestre</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smtClean="0"/>
              <a:t>Clique para editar o texto mestre</a:t>
            </a:r>
          </a:p>
        </p:txBody>
      </p:sp>
      <p:sp>
        <p:nvSpPr>
          <p:cNvPr id="5" name="Date Placeholder 4"/>
          <p:cNvSpPr>
            <a:spLocks noGrp="1"/>
          </p:cNvSpPr>
          <p:nvPr>
            <p:ph type="dt" sz="half" idx="10"/>
          </p:nvPr>
        </p:nvSpPr>
        <p:spPr/>
        <p:txBody>
          <a:bodyPr/>
          <a:lstStyle/>
          <a:p>
            <a:fld id="{B61BEF0D-F0BB-DE4B-95CE-6DB70DBA9567}" type="datetimeFigureOut">
              <a:rPr lang="en-US" smtClean="0"/>
              <a:pPr/>
              <a:t>5/6/2017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18272568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nas">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pt-BR" smtClean="0"/>
              <a:t>Clique para editar o título mestre</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3" name="Date Placeholder 2"/>
          <p:cNvSpPr>
            <a:spLocks noGrp="1"/>
          </p:cNvSpPr>
          <p:nvPr>
            <p:ph type="dt" sz="half" idx="10"/>
          </p:nvPr>
        </p:nvSpPr>
        <p:spPr/>
        <p:txBody>
          <a:bodyPr/>
          <a:lstStyle/>
          <a:p>
            <a:fld id="{B61BEF0D-F0BB-DE4B-95CE-6DB70DBA9567}" type="datetimeFigureOut">
              <a:rPr lang="en-US" smtClean="0"/>
              <a:pPr/>
              <a:t>5/6/2017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7526704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Colunas de Imagem">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pt-BR" smtClean="0"/>
              <a:t>Clique para editar o título mestre</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t-BR" smtClean="0"/>
              <a:t>Clique no ícone para adicionar uma imagem</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t-BR" smtClean="0"/>
              <a:t>Clique no ícone para adicionar uma imagem</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t-BR" smtClean="0"/>
              <a:t>Clique no ícone para adicionar uma imagem</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3" name="Date Placeholder 2"/>
          <p:cNvSpPr>
            <a:spLocks noGrp="1"/>
          </p:cNvSpPr>
          <p:nvPr>
            <p:ph type="dt" sz="half" idx="10"/>
          </p:nvPr>
        </p:nvSpPr>
        <p:spPr/>
        <p:txBody>
          <a:bodyPr/>
          <a:lstStyle/>
          <a:p>
            <a:fld id="{B61BEF0D-F0BB-DE4B-95CE-6DB70DBA9567}" type="datetimeFigureOut">
              <a:rPr lang="en-US" smtClean="0"/>
              <a:pPr/>
              <a:t>5/6/2017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31022851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pt-BR" smtClean="0"/>
              <a:t>Clique para editar o título mestre</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5/6/2017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16737081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pt-BR" smtClean="0"/>
              <a:t>Clique para editar o título mestre</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5/6/2017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35499517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pt-BR" smtClean="0"/>
              <a:t>Clique para editar o título mestre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5/6/2017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38472614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pt-BR" smtClean="0"/>
              <a:t>Clique para editar o título mestre</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smtClean="0"/>
              <a:t>Clique para editar o texto mestre</a:t>
            </a:r>
          </a:p>
        </p:txBody>
      </p:sp>
      <p:sp>
        <p:nvSpPr>
          <p:cNvPr id="4" name="Date Placeholder 3"/>
          <p:cNvSpPr>
            <a:spLocks noGrp="1"/>
          </p:cNvSpPr>
          <p:nvPr>
            <p:ph type="dt" sz="half" idx="10"/>
          </p:nvPr>
        </p:nvSpPr>
        <p:spPr/>
        <p:txBody>
          <a:bodyPr/>
          <a:lstStyle/>
          <a:p>
            <a:fld id="{B61BEF0D-F0BB-DE4B-95CE-6DB70DBA9567}" type="datetimeFigureOut">
              <a:rPr lang="en-US" smtClean="0"/>
              <a:pPr/>
              <a:t>5/6/2017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29163818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pt-BR" smtClean="0"/>
              <a:t>Clique para editar o título mestre</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5/6/2017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32276189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pt-BR" smtClean="0"/>
              <a:t>Clique para editar o título mestre</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12" name="Content Placeholder 3"/>
          <p:cNvSpPr>
            <a:spLocks noGrp="1"/>
          </p:cNvSpPr>
          <p:nvPr>
            <p:ph sz="quarter" idx="13"/>
          </p:nvPr>
        </p:nvSpPr>
        <p:spPr>
          <a:xfrm>
            <a:off x="913774" y="3051012"/>
            <a:ext cx="5106027" cy="2740187"/>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13" name="Content Placeholder 5"/>
          <p:cNvSpPr>
            <a:spLocks noGrp="1"/>
          </p:cNvSpPr>
          <p:nvPr>
            <p:ph sz="quarter" idx="14"/>
          </p:nvPr>
        </p:nvSpPr>
        <p:spPr>
          <a:xfrm>
            <a:off x="6172200" y="3051012"/>
            <a:ext cx="5105401" cy="2740187"/>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5/6/2017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14693905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pt-BR" smtClean="0"/>
              <a:t>Clique para editar o título mestre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5/6/2017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41073297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B61BEF0D-F0BB-DE4B-95CE-6DB70DBA9567}" type="datetimeFigureOut">
              <a:rPr lang="en-US" smtClean="0"/>
              <a:pPr/>
              <a:t>5/6/2017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33911534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pt-BR" smtClean="0"/>
              <a:t>Clique para editar o título mestre</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smtClean="0"/>
              <a:t>Clique para editar o texto mestre</a:t>
            </a:r>
          </a:p>
        </p:txBody>
      </p:sp>
      <p:sp>
        <p:nvSpPr>
          <p:cNvPr id="5" name="Date Placeholder 4"/>
          <p:cNvSpPr>
            <a:spLocks noGrp="1"/>
          </p:cNvSpPr>
          <p:nvPr>
            <p:ph type="dt" sz="half" idx="10"/>
          </p:nvPr>
        </p:nvSpPr>
        <p:spPr/>
        <p:txBody>
          <a:bodyPr/>
          <a:lstStyle/>
          <a:p>
            <a:fld id="{B61BEF0D-F0BB-DE4B-95CE-6DB70DBA9567}" type="datetimeFigureOut">
              <a:rPr lang="en-US" smtClean="0"/>
              <a:pPr/>
              <a:t>5/6/2017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6083493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pt-BR" smtClean="0"/>
              <a:t>Clique para editar o título mestre</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t-BR" smtClean="0"/>
              <a:t>Clique no ícone para adicionar uma imagem</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smtClean="0"/>
              <a:t>Clique para editar o texto mestre</a:t>
            </a:r>
          </a:p>
        </p:txBody>
      </p:sp>
      <p:sp>
        <p:nvSpPr>
          <p:cNvPr id="5" name="Date Placeholder 4"/>
          <p:cNvSpPr>
            <a:spLocks noGrp="1"/>
          </p:cNvSpPr>
          <p:nvPr>
            <p:ph type="dt" sz="half" idx="10"/>
          </p:nvPr>
        </p:nvSpPr>
        <p:spPr/>
        <p:txBody>
          <a:bodyPr/>
          <a:lstStyle/>
          <a:p>
            <a:fld id="{B61BEF0D-F0BB-DE4B-95CE-6DB70DBA9567}" type="datetimeFigureOut">
              <a:rPr lang="en-US" smtClean="0"/>
              <a:pPr/>
              <a:t>5/6/2017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39614343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pt-BR" smtClean="0"/>
              <a:t>Clique para editar o título mestre</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B61BEF0D-F0BB-DE4B-95CE-6DB70DBA9567}" type="datetimeFigureOut">
              <a:rPr lang="en-US" smtClean="0"/>
              <a:pPr/>
              <a:t>5/6/2017</a:t>
            </a:fld>
            <a:endParaRPr lang="en-US" dirty="0"/>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1332161921"/>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 id="2147483680" r:id="rId12"/>
    <p:sldLayoutId id="2147483681" r:id="rId13"/>
    <p:sldLayoutId id="2147483682" r:id="rId14"/>
    <p:sldLayoutId id="2147483683" r:id="rId15"/>
    <p:sldLayoutId id="2147483684" r:id="rId16"/>
    <p:sldLayoutId id="2147483685" r:id="rId17"/>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4a"/><Relationship Id="rId1" Type="http://schemas.microsoft.com/office/2007/relationships/media" Target="../media/media1.m4a"/><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2.m4a"/><Relationship Id="rId1" Type="http://schemas.microsoft.com/office/2007/relationships/media" Target="../media/media2.m4a"/><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m4a"/><Relationship Id="rId1" Type="http://schemas.microsoft.com/office/2007/relationships/media" Target="../media/media3.m4a"/><Relationship Id="rId5" Type="http://schemas.openxmlformats.org/officeDocument/2006/relationships/image" Target="../media/image4.png"/><Relationship Id="rId4" Type="http://schemas.openxmlformats.org/officeDocument/2006/relationships/image" Target="../media/image5.gif"/></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m4a"/><Relationship Id="rId1" Type="http://schemas.microsoft.com/office/2007/relationships/media" Target="../media/media4.m4a"/><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pt-BR" sz="4000" dirty="0">
                <a:solidFill>
                  <a:schemeClr val="tx1">
                    <a:lumMod val="85000"/>
                    <a:lumOff val="15000"/>
                  </a:schemeClr>
                </a:solidFill>
                <a:latin typeface="Arial" panose="020B0604020202020204" pitchFamily="34" charset="0"/>
                <a:cs typeface="Arial" panose="020B0604020202020204" pitchFamily="34" charset="0"/>
              </a:rPr>
              <a:t>Estudando para o Enem de forma invertida</a:t>
            </a:r>
            <a:endParaRPr lang="pt-BR" sz="4000" dirty="0"/>
          </a:p>
        </p:txBody>
      </p:sp>
      <p:sp>
        <p:nvSpPr>
          <p:cNvPr id="3" name="Espaço Reservado para Conteúdo 2"/>
          <p:cNvSpPr>
            <a:spLocks noGrp="1"/>
          </p:cNvSpPr>
          <p:nvPr>
            <p:ph sz="quarter" idx="13"/>
          </p:nvPr>
        </p:nvSpPr>
        <p:spPr/>
        <p:txBody>
          <a:bodyPr>
            <a:normAutofit fontScale="77500" lnSpcReduction="20000"/>
          </a:bodyPr>
          <a:lstStyle/>
          <a:p>
            <a:pPr marL="0" indent="0" algn="ctr">
              <a:buNone/>
            </a:pPr>
            <a:r>
              <a:rPr lang="pt-BR" sz="9600" dirty="0" smtClean="0">
                <a:solidFill>
                  <a:schemeClr val="tx1">
                    <a:lumMod val="85000"/>
                    <a:lumOff val="15000"/>
                  </a:schemeClr>
                </a:solidFill>
                <a:latin typeface="Arial" panose="020B0604020202020204" pitchFamily="34" charset="0"/>
                <a:cs typeface="Arial" panose="020B0604020202020204" pitchFamily="34" charset="0"/>
              </a:rPr>
              <a:t>  </a:t>
            </a:r>
            <a:r>
              <a:rPr lang="pt-BR" sz="4000" dirty="0" smtClean="0">
                <a:solidFill>
                  <a:schemeClr val="tx1">
                    <a:lumMod val="85000"/>
                    <a:lumOff val="15000"/>
                  </a:schemeClr>
                </a:solidFill>
                <a:latin typeface="Arial" panose="020B0604020202020204" pitchFamily="34" charset="0"/>
                <a:cs typeface="Arial" panose="020B0604020202020204" pitchFamily="34" charset="0"/>
              </a:rPr>
              <a:t>Tempo </a:t>
            </a:r>
            <a:r>
              <a:rPr lang="pt-BR" sz="4000" dirty="0">
                <a:solidFill>
                  <a:schemeClr val="tx1">
                    <a:lumMod val="85000"/>
                    <a:lumOff val="15000"/>
                  </a:schemeClr>
                </a:solidFill>
                <a:latin typeface="Arial" panose="020B0604020202020204" pitchFamily="34" charset="0"/>
                <a:cs typeface="Arial" panose="020B0604020202020204" pitchFamily="34" charset="0"/>
              </a:rPr>
              <a:t>de Reação Humana (Queda Livre)</a:t>
            </a:r>
          </a:p>
          <a:p>
            <a:pPr marL="0" indent="0" algn="ctr">
              <a:buNone/>
            </a:pPr>
            <a:r>
              <a:rPr lang="pt-BR" sz="4000" dirty="0">
                <a:solidFill>
                  <a:schemeClr val="tx1">
                    <a:lumMod val="85000"/>
                    <a:lumOff val="15000"/>
                  </a:schemeClr>
                </a:solidFill>
                <a:latin typeface="Arial" panose="020B0604020202020204" pitchFamily="34" charset="0"/>
                <a:cs typeface="Arial" panose="020B0604020202020204" pitchFamily="34" charset="0"/>
              </a:rPr>
              <a:t>Enem </a:t>
            </a:r>
            <a:r>
              <a:rPr lang="pt-BR" sz="4000" dirty="0" smtClean="0">
                <a:solidFill>
                  <a:schemeClr val="tx1">
                    <a:lumMod val="85000"/>
                    <a:lumOff val="15000"/>
                  </a:schemeClr>
                </a:solidFill>
                <a:latin typeface="Arial" panose="020B0604020202020204" pitchFamily="34" charset="0"/>
                <a:cs typeface="Arial" panose="020B0604020202020204" pitchFamily="34" charset="0"/>
              </a:rPr>
              <a:t>2011</a:t>
            </a:r>
          </a:p>
          <a:p>
            <a:pPr marL="0" indent="0" algn="ctr">
              <a:buNone/>
            </a:pPr>
            <a:endParaRPr lang="pt-BR" sz="4000" dirty="0">
              <a:solidFill>
                <a:schemeClr val="tx1">
                  <a:lumMod val="85000"/>
                  <a:lumOff val="15000"/>
                </a:schemeClr>
              </a:solidFill>
              <a:latin typeface="Arial" panose="020B0604020202020204" pitchFamily="34" charset="0"/>
              <a:cs typeface="Arial" panose="020B0604020202020204" pitchFamily="34" charset="0"/>
            </a:endParaRPr>
          </a:p>
          <a:p>
            <a:r>
              <a:rPr lang="pt-BR" sz="2600" dirty="0">
                <a:solidFill>
                  <a:schemeClr val="tx1">
                    <a:lumMod val="85000"/>
                    <a:lumOff val="15000"/>
                  </a:schemeClr>
                </a:solidFill>
                <a:latin typeface="Arial" panose="020B0604020202020204" pitchFamily="34" charset="0"/>
                <a:cs typeface="Arial" panose="020B0604020202020204" pitchFamily="34" charset="0"/>
              </a:rPr>
              <a:t>Nome: Paulo roberto Taylor        Turma: 2 m01</a:t>
            </a:r>
          </a:p>
          <a:p>
            <a:r>
              <a:rPr lang="pt-BR" sz="2600" dirty="0" err="1">
                <a:solidFill>
                  <a:schemeClr val="tx1">
                    <a:lumMod val="85000"/>
                    <a:lumOff val="15000"/>
                  </a:schemeClr>
                </a:solidFill>
                <a:latin typeface="Arial" panose="020B0604020202020204" pitchFamily="34" charset="0"/>
                <a:cs typeface="Arial" panose="020B0604020202020204" pitchFamily="34" charset="0"/>
              </a:rPr>
              <a:t>Eeefm</a:t>
            </a:r>
            <a:r>
              <a:rPr lang="pt-BR" sz="2600" dirty="0">
                <a:solidFill>
                  <a:schemeClr val="tx1">
                    <a:lumMod val="85000"/>
                    <a:lumOff val="15000"/>
                  </a:schemeClr>
                </a:solidFill>
                <a:latin typeface="Arial" panose="020B0604020202020204" pitchFamily="34" charset="0"/>
                <a:cs typeface="Arial" panose="020B0604020202020204" pitchFamily="34" charset="0"/>
              </a:rPr>
              <a:t> </a:t>
            </a:r>
            <a:r>
              <a:rPr lang="pt-BR" sz="2600" dirty="0" err="1">
                <a:solidFill>
                  <a:schemeClr val="tx1">
                    <a:lumMod val="85000"/>
                    <a:lumOff val="15000"/>
                  </a:schemeClr>
                </a:solidFill>
                <a:latin typeface="Arial" panose="020B0604020202020204" pitchFamily="34" charset="0"/>
                <a:cs typeface="Arial" panose="020B0604020202020204" pitchFamily="34" charset="0"/>
              </a:rPr>
              <a:t>profª</a:t>
            </a:r>
            <a:r>
              <a:rPr lang="pt-BR" sz="2600" dirty="0">
                <a:solidFill>
                  <a:schemeClr val="tx1">
                    <a:lumMod val="85000"/>
                    <a:lumOff val="15000"/>
                  </a:schemeClr>
                </a:solidFill>
                <a:latin typeface="Arial" panose="020B0604020202020204" pitchFamily="34" charset="0"/>
                <a:cs typeface="Arial" panose="020B0604020202020204" pitchFamily="34" charset="0"/>
              </a:rPr>
              <a:t> Filomena </a:t>
            </a:r>
            <a:r>
              <a:rPr lang="pt-BR" sz="2600" dirty="0" err="1">
                <a:solidFill>
                  <a:schemeClr val="tx1">
                    <a:lumMod val="85000"/>
                    <a:lumOff val="15000"/>
                  </a:schemeClr>
                </a:solidFill>
                <a:latin typeface="Arial" panose="020B0604020202020204" pitchFamily="34" charset="0"/>
                <a:cs typeface="Arial" panose="020B0604020202020204" pitchFamily="34" charset="0"/>
              </a:rPr>
              <a:t>quitiba</a:t>
            </a:r>
            <a:endParaRPr lang="pt-BR" sz="2600" dirty="0">
              <a:solidFill>
                <a:schemeClr val="tx1">
                  <a:lumMod val="85000"/>
                  <a:lumOff val="15000"/>
                </a:schemeClr>
              </a:solidFill>
              <a:latin typeface="Arial" panose="020B0604020202020204" pitchFamily="34" charset="0"/>
              <a:cs typeface="Arial" panose="020B0604020202020204" pitchFamily="34" charset="0"/>
            </a:endParaRPr>
          </a:p>
          <a:p>
            <a:endParaRPr lang="pt-BR" sz="3300" dirty="0"/>
          </a:p>
        </p:txBody>
      </p:sp>
      <p:pic>
        <p:nvPicPr>
          <p:cNvPr id="4" name="Áudio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1323664892"/>
      </p:ext>
    </p:extLst>
  </p:cSld>
  <p:clrMapOvr>
    <a:masterClrMapping/>
  </p:clrMapOvr>
  <mc:AlternateContent xmlns:mc="http://schemas.openxmlformats.org/markup-compatibility/2006">
    <mc:Choice xmlns:p14="http://schemas.microsoft.com/office/powerpoint/2010/main" Requires="p14">
      <p:transition spd="slow" p14:dur="2000" advTm="15298"/>
    </mc:Choice>
    <mc:Fallback>
      <p:transition spd="slow" advTm="1529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751012" y="1300785"/>
            <a:ext cx="8689976" cy="5061378"/>
          </a:xfrm>
        </p:spPr>
        <p:txBody>
          <a:bodyPr>
            <a:noAutofit/>
          </a:bodyPr>
          <a:lstStyle/>
          <a:p>
            <a:r>
              <a:rPr lang="pt-BR" sz="2000" b="1" dirty="0">
                <a:latin typeface="Arial" panose="020B0604020202020204" pitchFamily="34" charset="0"/>
                <a:cs typeface="Arial" panose="020B0604020202020204" pitchFamily="34" charset="0"/>
              </a:rPr>
              <a:t>O que é o “tempo de reação humana”? </a:t>
            </a:r>
            <a:r>
              <a:rPr lang="pt-BR" sz="2000" dirty="0">
                <a:latin typeface="Arial" panose="020B0604020202020204" pitchFamily="34" charset="0"/>
                <a:cs typeface="Arial" panose="020B0604020202020204" pitchFamily="34" charset="0"/>
              </a:rPr>
              <a:t>Vamos defini-lo como o tempo necessário para que uma pessoa reaja a um determinado estímulo externo (visual, sonoro, etc.). O tempo de reação é muito importante para o sucesso em atividades que exigem respostas rápidas, principalmente atividades esportivas (goleiro de futebol, corredor, piloto de corrida, etc.). Um exemplo: quando o corredor </a:t>
            </a:r>
            <a:r>
              <a:rPr lang="pt-BR" sz="2000" dirty="0" err="1">
                <a:latin typeface="Arial" panose="020B0604020202020204" pitchFamily="34" charset="0"/>
                <a:cs typeface="Arial" panose="020B0604020202020204" pitchFamily="34" charset="0"/>
              </a:rPr>
              <a:t>Donovan</a:t>
            </a:r>
            <a:r>
              <a:rPr lang="pt-BR" sz="2000" dirty="0">
                <a:latin typeface="Arial" panose="020B0604020202020204" pitchFamily="34" charset="0"/>
                <a:cs typeface="Arial" panose="020B0604020202020204" pitchFamily="34" charset="0"/>
              </a:rPr>
              <a:t> </a:t>
            </a:r>
            <a:r>
              <a:rPr lang="pt-BR" sz="2000" dirty="0" err="1">
                <a:latin typeface="Arial" panose="020B0604020202020204" pitchFamily="34" charset="0"/>
                <a:cs typeface="Arial" panose="020B0604020202020204" pitchFamily="34" charset="0"/>
              </a:rPr>
              <a:t>Bailey</a:t>
            </a:r>
            <a:r>
              <a:rPr lang="pt-BR" sz="2000" dirty="0">
                <a:latin typeface="Arial" panose="020B0604020202020204" pitchFamily="34" charset="0"/>
                <a:cs typeface="Arial" panose="020B0604020202020204" pitchFamily="34" charset="0"/>
              </a:rPr>
              <a:t> bateu o recorde dos 100m na Olimpíada de 1996, atrasou 0,17s (tempo de reação) na largada, e bateu o recorde por uma diferença de apenas 0,01s em relação ao recorde anterior. No caso das corridas automobilísticas, uma diferença de alguns centésimos de segundo no tempo de reação ao sinal de largada pode significar uma diferença de duas ou três posições na prova. O tempo médio de reação de uma pessoa jovem em bom estado de saúde varia entre 0,15 e 0,45s. Este é praticamente o tempo que o cérebro necessita para processar as informações que está recebendo e definir uma ação.</a:t>
            </a:r>
            <a:br>
              <a:rPr lang="pt-BR" sz="2000" dirty="0">
                <a:latin typeface="Arial" panose="020B0604020202020204" pitchFamily="34" charset="0"/>
                <a:cs typeface="Arial" panose="020B0604020202020204" pitchFamily="34" charset="0"/>
              </a:rPr>
            </a:br>
            <a:endParaRPr lang="pt-BR" sz="2000" dirty="0"/>
          </a:p>
        </p:txBody>
      </p:sp>
      <p:pic>
        <p:nvPicPr>
          <p:cNvPr id="4" name="Áudio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79736861"/>
      </p:ext>
    </p:extLst>
  </p:cSld>
  <p:clrMapOvr>
    <a:masterClrMapping/>
  </p:clrMapOvr>
  <mc:AlternateContent xmlns:mc="http://schemas.openxmlformats.org/markup-compatibility/2006">
    <mc:Choice xmlns:p14="http://schemas.microsoft.com/office/powerpoint/2010/main" Requires="p14">
      <p:transition spd="slow" p14:dur="2000" advTm="25755"/>
    </mc:Choice>
    <mc:Fallback>
      <p:transition spd="slow" advTm="2575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ço Reservado para Conteúdo 3"/>
          <p:cNvPicPr>
            <a:picLocks noGrp="1" noChangeAspect="1"/>
          </p:cNvPicPr>
          <p:nvPr>
            <p:ph sz="quarter" idx="13"/>
          </p:nvPr>
        </p:nvPicPr>
        <p:blipFill rotWithShape="1">
          <a:blip r:embed="rId4">
            <a:extLst>
              <a:ext uri="{28A0092B-C50C-407E-A947-70E740481C1C}">
                <a14:useLocalDpi xmlns:a14="http://schemas.microsoft.com/office/drawing/2010/main" val="0"/>
              </a:ext>
            </a:extLst>
          </a:blip>
          <a:srcRect l="-1232" r="1232" b="9031"/>
          <a:stretch/>
        </p:blipFill>
        <p:spPr>
          <a:xfrm>
            <a:off x="1313645" y="875764"/>
            <a:ext cx="9221273" cy="5383370"/>
          </a:xfrm>
        </p:spPr>
      </p:pic>
      <p:pic>
        <p:nvPicPr>
          <p:cNvPr id="5" name="Áudio 4">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3653660850"/>
      </p:ext>
    </p:extLst>
  </p:cSld>
  <p:clrMapOvr>
    <a:masterClrMapping/>
  </p:clrMapOvr>
  <mc:AlternateContent xmlns:mc="http://schemas.openxmlformats.org/markup-compatibility/2006">
    <mc:Choice xmlns:p14="http://schemas.microsoft.com/office/powerpoint/2010/main" Requires="p14">
      <p:transition spd="slow" p14:dur="2000" advTm="92676"/>
    </mc:Choice>
    <mc:Fallback>
      <p:transition spd="slow" advTm="9267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solidFill>
                  <a:schemeClr val="tx1">
                    <a:lumMod val="85000"/>
                    <a:lumOff val="15000"/>
                  </a:schemeClr>
                </a:solidFill>
                <a:latin typeface="Arial" panose="020B0604020202020204" pitchFamily="34" charset="0"/>
                <a:cs typeface="Arial" panose="020B0604020202020204" pitchFamily="34" charset="0"/>
              </a:rPr>
              <a:t>Resolução</a:t>
            </a:r>
            <a:endParaRPr lang="pt-BR" dirty="0"/>
          </a:p>
        </p:txBody>
      </p:sp>
      <p:sp>
        <p:nvSpPr>
          <p:cNvPr id="3" name="Espaço Reservado para Conteúdo 2"/>
          <p:cNvSpPr>
            <a:spLocks noGrp="1"/>
          </p:cNvSpPr>
          <p:nvPr>
            <p:ph sz="quarter" idx="13"/>
          </p:nvPr>
        </p:nvSpPr>
        <p:spPr/>
        <p:txBody>
          <a:bodyPr/>
          <a:lstStyle/>
          <a:p>
            <a:r>
              <a:rPr lang="pt-BR" dirty="0">
                <a:latin typeface="Arial" panose="020B0604020202020204" pitchFamily="34" charset="0"/>
                <a:cs typeface="Arial" panose="020B0604020202020204" pitchFamily="34" charset="0"/>
              </a:rPr>
              <a:t>Resolução Desprezando-se o efeito do ar, a força resultante na régua será o seu peso, que é constante. O movimento de queda da régua terá aceleração constante. </a:t>
            </a:r>
            <a:r>
              <a:rPr lang="pt-BR" dirty="0" err="1">
                <a:latin typeface="Arial" panose="020B0604020202020204" pitchFamily="34" charset="0"/>
                <a:cs typeface="Arial" panose="020B0604020202020204" pitchFamily="34" charset="0"/>
              </a:rPr>
              <a:t>Δs</a:t>
            </a:r>
            <a:r>
              <a:rPr lang="pt-BR" dirty="0">
                <a:latin typeface="Arial" panose="020B0604020202020204" pitchFamily="34" charset="0"/>
                <a:cs typeface="Arial" panose="020B0604020202020204" pitchFamily="34" charset="0"/>
              </a:rPr>
              <a:t> (distância percorrida) é proporcional ao quadrado do tempo de queda t e por isso </a:t>
            </a:r>
            <a:r>
              <a:rPr lang="pt-BR" dirty="0" err="1">
                <a:latin typeface="Arial" panose="020B0604020202020204" pitchFamily="34" charset="0"/>
                <a:cs typeface="Arial" panose="020B0604020202020204" pitchFamily="34" charset="0"/>
              </a:rPr>
              <a:t>Δs</a:t>
            </a:r>
            <a:r>
              <a:rPr lang="pt-BR" dirty="0">
                <a:latin typeface="Arial" panose="020B0604020202020204" pitchFamily="34" charset="0"/>
                <a:cs typeface="Arial" panose="020B0604020202020204" pitchFamily="34" charset="0"/>
              </a:rPr>
              <a:t> aumenta mais rapidamente do que o tempo t (a velocidade da régua está aumentando durante a queda).</a:t>
            </a:r>
          </a:p>
          <a:p>
            <a:r>
              <a:rPr lang="pt-BR" dirty="0">
                <a:latin typeface="Arial" panose="020B0604020202020204" pitchFamily="34" charset="0"/>
                <a:cs typeface="Arial" panose="020B0604020202020204" pitchFamily="34" charset="0"/>
              </a:rPr>
              <a:t> A melhor opção é a (d) que cita o movimento acelerado com aceleração constante</a:t>
            </a:r>
            <a:endParaRPr lang="pt-BR" dirty="0"/>
          </a:p>
        </p:txBody>
      </p:sp>
      <p:pic>
        <p:nvPicPr>
          <p:cNvPr id="4" name="Áudio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3967084385"/>
      </p:ext>
    </p:extLst>
  </p:cSld>
  <p:clrMapOvr>
    <a:masterClrMapping/>
  </p:clrMapOvr>
  <mc:AlternateContent xmlns:mc="http://schemas.openxmlformats.org/markup-compatibility/2006">
    <mc:Choice xmlns:p14="http://schemas.microsoft.com/office/powerpoint/2010/main" Requires="p14">
      <p:transition spd="slow" p14:dur="2000" advTm="32027"/>
    </mc:Choice>
    <mc:Fallback>
      <p:transition spd="slow" advTm="3202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theme/theme1.xml><?xml version="1.0" encoding="utf-8"?>
<a:theme xmlns:a="http://schemas.openxmlformats.org/drawingml/2006/main" name="Gotícula">
  <a:themeElements>
    <a:clrScheme name="Gotícula">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Gotícula">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otícula">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docProps/app.xml><?xml version="1.0" encoding="utf-8"?>
<Properties xmlns="http://schemas.openxmlformats.org/officeDocument/2006/extended-properties" xmlns:vt="http://schemas.openxmlformats.org/officeDocument/2006/docPropsVTypes">
  <Template>Gotícula</Template>
  <TotalTime>23</TotalTime>
  <Words>301</Words>
  <Application>Microsoft Office PowerPoint</Application>
  <PresentationFormat>Widescreen</PresentationFormat>
  <Paragraphs>10</Paragraphs>
  <Slides>4</Slides>
  <Notes>0</Notes>
  <HiddenSlides>0</HiddenSlides>
  <MMClips>4</MMClips>
  <ScaleCrop>false</ScaleCrop>
  <HeadingPairs>
    <vt:vector size="6" baseType="variant">
      <vt:variant>
        <vt:lpstr>Fontes usadas</vt:lpstr>
      </vt:variant>
      <vt:variant>
        <vt:i4>2</vt:i4>
      </vt:variant>
      <vt:variant>
        <vt:lpstr>Tema</vt:lpstr>
      </vt:variant>
      <vt:variant>
        <vt:i4>1</vt:i4>
      </vt:variant>
      <vt:variant>
        <vt:lpstr>Títulos de slides</vt:lpstr>
      </vt:variant>
      <vt:variant>
        <vt:i4>4</vt:i4>
      </vt:variant>
    </vt:vector>
  </HeadingPairs>
  <TitlesOfParts>
    <vt:vector size="7" baseType="lpstr">
      <vt:lpstr>Arial</vt:lpstr>
      <vt:lpstr>Tw Cen MT</vt:lpstr>
      <vt:lpstr>Gotícula</vt:lpstr>
      <vt:lpstr>Estudando para o Enem de forma invertida</vt:lpstr>
      <vt:lpstr>O que é o “tempo de reação humana”? Vamos defini-lo como o tempo necessário para que uma pessoa reaja a um determinado estímulo externo (visual, sonoro, etc.). O tempo de reação é muito importante para o sucesso em atividades que exigem respostas rápidas, principalmente atividades esportivas (goleiro de futebol, corredor, piloto de corrida, etc.). Um exemplo: quando o corredor Donovan Bailey bateu o recorde dos 100m na Olimpíada de 1996, atrasou 0,17s (tempo de reação) na largada, e bateu o recorde por uma diferença de apenas 0,01s em relação ao recorde anterior. No caso das corridas automobilísticas, uma diferença de alguns centésimos de segundo no tempo de reação ao sinal de largada pode significar uma diferença de duas ou três posições na prova. O tempo médio de reação de uma pessoa jovem em bom estado de saúde varia entre 0,15 e 0,45s. Este é praticamente o tempo que o cérebro necessita para processar as informações que está recebendo e definir uma ação. </vt:lpstr>
      <vt:lpstr>Apresentação do PowerPoint</vt:lpstr>
      <vt:lpstr>Resolução</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Estudando para o Enem de forma invertida</dc:title>
  <dc:creator>ADM</dc:creator>
  <cp:lastModifiedBy>ADM</cp:lastModifiedBy>
  <cp:revision>3</cp:revision>
  <dcterms:created xsi:type="dcterms:W3CDTF">2017-05-06T18:10:46Z</dcterms:created>
  <dcterms:modified xsi:type="dcterms:W3CDTF">2017-05-06T18:34:38Z</dcterms:modified>
</cp:coreProperties>
</file>