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8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58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25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668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715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072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766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016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627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734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876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656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35C54-2190-4A04-B8C7-2F997D3F0B4B}" type="datetimeFigureOut">
              <a:rPr lang="pt-BR" smtClean="0"/>
              <a:t>11/05/2017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8ED4-110D-430C-8599-630746511DB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929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openxmlformats.org/officeDocument/2006/relationships/control" Target="../activeX/activeX2.xml"/><Relationship Id="rId7" Type="http://schemas.microsoft.com/office/2007/relationships/media" Target="../media/media6.m4a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6.wmf"/><Relationship Id="rId5" Type="http://schemas.openxmlformats.org/officeDocument/2006/relationships/control" Target="../activeX/activeX4.xml"/><Relationship Id="rId10" Type="http://schemas.openxmlformats.org/officeDocument/2006/relationships/image" Target="../media/image1.png"/><Relationship Id="rId4" Type="http://schemas.openxmlformats.org/officeDocument/2006/relationships/control" Target="../activeX/activeX3.xml"/><Relationship Id="rId9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Estudando</a:t>
            </a:r>
            <a:br>
              <a:rPr lang="pt-BR" dirty="0" smtClean="0"/>
            </a:br>
            <a:r>
              <a:rPr lang="pt-BR" dirty="0" smtClean="0"/>
              <a:t>Dinâmica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Aluno: Mateus Brito                                                           Turma: 2º ano M03	E.E.E.F.M </a:t>
            </a:r>
            <a:r>
              <a:rPr lang="pt-BR" sz="2800" dirty="0" smtClean="0"/>
              <a:t>Prof.ª Filomena Quitiba </a:t>
            </a:r>
            <a:endParaRPr lang="pt-BR" dirty="0"/>
          </a:p>
        </p:txBody>
      </p:sp>
      <p:pic>
        <p:nvPicPr>
          <p:cNvPr id="16" name="Á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5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7"/>
    </mc:Choice>
    <mc:Fallback>
      <p:transition spd="slow" advTm="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As leis de Newton </a:t>
            </a:r>
            <a:endParaRPr lang="pt-BR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286745"/>
            <a:ext cx="6172200" cy="426704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A cinemática é o ramo da ciência que propõe um estudo sobre movimento, sem, necessariamente se preocupar com as suas causas.</a:t>
            </a:r>
          </a:p>
        </p:txBody>
      </p:sp>
      <p:pic>
        <p:nvPicPr>
          <p:cNvPr id="16" name="Á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61"/>
    </mc:Choice>
    <mc:Fallback>
      <p:transition spd="slow" advTm="2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Primeira lei de Newton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Caso 1 – Forças com mesma direção e sentido. 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lei da inércia, que descreve o que ocorre com corpos que estão em equilíbrio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057400"/>
            <a:ext cx="6175728" cy="1870656"/>
          </a:xfrm>
          <a:prstGeom prst="rect">
            <a:avLst/>
          </a:prstGeom>
        </p:spPr>
      </p:pic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2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16"/>
    </mc:Choice>
    <mc:Fallback>
      <p:transition spd="slow" advTm="11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Segunda lei de Newton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Caso 2 – Forças perpendiculares.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o princípio fundamental da dinâmica, que descreve o que ocorrer com corpos que não estão em equilíbrio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057399"/>
            <a:ext cx="5763854" cy="3708809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08"/>
    </mc:Choice>
    <mc:Fallback>
      <p:transition spd="slow" advTm="8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Terceira lei de Newton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Caso 3 – Forças com mesma direção e sentidos opostos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 a lei da ação e reação, que explica o comportamento de dois corpos interagindo entre si.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057400"/>
            <a:ext cx="6838875" cy="2012324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0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04"/>
    </mc:Choice>
    <mc:Fallback>
      <p:transition spd="slow" advTm="9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/>
              <a:t>Questão Do ENEM</a:t>
            </a:r>
            <a:endParaRPr lang="pt-BR" b="1" i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07441" y="1947886"/>
            <a:ext cx="10647947" cy="4648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5373" tIns="21424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  Para um salto no Grand Canyon usando motos, dois paraquedistas vão utilizar uma moto cada, sendo que uma delas possui massa três vezes maior. Foram construídas duas pistas idênticas até a beira do precipício, de forma que no momento do salto as motos deixem a pista horizontalmente e ao mesmo tempo. No instante em que saltam, os paraquedistas abandonam suas motos e elas caem praticamente sem resistência do ar.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As motos atingem o solo simultaneamente porque 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possuem a mesma inércia.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estão sujeitas à mesma força resultante. 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têm a mesma quantidade de movimento inicial. 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adquirem a mesma aceleração durante a queda. 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rgbClr val="525252"/>
                </a:solidFill>
                <a:effectLst/>
                <a:latin typeface="Arial" panose="020B0604020202020204" pitchFamily="34" charset="0"/>
              </a:rPr>
              <a:t>são lançadas com a mesma velocidade horizontal.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94" name="HTMLOption1" r:id="rId2" imgW="1371600" imgH="304920"/>
        </mc:Choice>
        <mc:Fallback>
          <p:control name="HTMLOption1" r:id="rId2" imgW="1371600" imgH="304920">
            <p:pic>
              <p:nvPicPr>
                <p:cNvPr id="8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5" name="HTMLOption2" r:id="rId3" imgW="1371600" imgH="304920"/>
        </mc:Choice>
        <mc:Fallback>
          <p:control name="HTMLOption2" r:id="rId3" imgW="1371600" imgH="304920">
            <p:pic>
              <p:nvPicPr>
                <p:cNvPr id="9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6" name="HTMLOption3" r:id="rId4" imgW="1371600" imgH="304920"/>
        </mc:Choice>
        <mc:Fallback>
          <p:control name="HTMLOption3" r:id="rId4" imgW="1371600" imgH="304920">
            <p:pic>
              <p:nvPicPr>
                <p:cNvPr id="10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7" name="HTMLOption4" r:id="rId5" imgW="1371600" imgH="304920"/>
        </mc:Choice>
        <mc:Fallback>
          <p:control name="HTMLOption4" r:id="rId5" imgW="1371600" imgH="304920">
            <p:pic>
              <p:nvPicPr>
                <p:cNvPr id="11" name="HTMLOption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8" name="HTMLOption5" r:id="rId6" imgW="1371600" imgH="304920"/>
        </mc:Choice>
        <mc:Fallback>
          <p:control name="HTMLOption5" r:id="rId6" imgW="1371600" imgH="304920">
            <p:pic>
              <p:nvPicPr>
                <p:cNvPr id="12" name="HTMLOptio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575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96"/>
    </mc:Choice>
    <mc:Fallback>
      <p:transition spd="slow" advTm="1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113</Words>
  <Application>Microsoft Office PowerPoint</Application>
  <PresentationFormat>Widescreen</PresentationFormat>
  <Paragraphs>26</Paragraphs>
  <Slides>6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Tema do Office</vt:lpstr>
      <vt:lpstr>Estudando Dinâmica</vt:lpstr>
      <vt:lpstr>As leis de Newton </vt:lpstr>
      <vt:lpstr>Primeira lei de Newton</vt:lpstr>
      <vt:lpstr>Segunda lei de Newton</vt:lpstr>
      <vt:lpstr>Terceira lei de Newton</vt:lpstr>
      <vt:lpstr>Questão Do ENEM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Dinâmica</dc:title>
  <dc:creator>Paulo Brificado</dc:creator>
  <cp:lastModifiedBy>Paulo Brificado</cp:lastModifiedBy>
  <cp:revision>10</cp:revision>
  <dcterms:created xsi:type="dcterms:W3CDTF">2017-05-11T23:22:22Z</dcterms:created>
  <dcterms:modified xsi:type="dcterms:W3CDTF">2017-05-12T01:25:29Z</dcterms:modified>
</cp:coreProperties>
</file>