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ângu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ector reto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ector reto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5E936EC-2A31-4A9D-9A4A-A52736A23B63}" type="datetimeFigureOut">
              <a:rPr lang="pt-BR" smtClean="0"/>
              <a:pPr/>
              <a:t>10/05/17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3CB85A4-22DB-416B-84BE-2CE64274C635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285861"/>
            <a:ext cx="7772400" cy="2314590"/>
          </a:xfrm>
        </p:spPr>
        <p:txBody>
          <a:bodyPr>
            <a:noAutofit/>
          </a:bodyPr>
          <a:lstStyle/>
          <a:p>
            <a:r>
              <a:rPr lang="en-US" sz="5400" dirty="0" err="1" smtClean="0"/>
              <a:t>Estudando</a:t>
            </a:r>
            <a:r>
              <a:rPr lang="en-US" sz="5400" dirty="0" smtClean="0"/>
              <a:t> </a:t>
            </a:r>
            <a:r>
              <a:rPr lang="en-US" sz="5400" dirty="0" err="1" smtClean="0"/>
              <a:t>para</a:t>
            </a:r>
            <a:r>
              <a:rPr lang="en-US" sz="5400" dirty="0" smtClean="0"/>
              <a:t> o ENEM de forma </a:t>
            </a:r>
            <a:r>
              <a:rPr lang="en-US" sz="5400" dirty="0" err="1" smtClean="0"/>
              <a:t>Invertida</a:t>
            </a:r>
            <a:endParaRPr lang="pt-BR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dirty="0" err="1" smtClean="0">
                <a:solidFill>
                  <a:schemeClr val="tx1"/>
                </a:solidFill>
              </a:rPr>
              <a:t>Est</a:t>
            </a:r>
            <a:r>
              <a:rPr lang="pt-BR" sz="3600" dirty="0" smtClean="0">
                <a:solidFill>
                  <a:schemeClr val="tx1"/>
                </a:solidFill>
              </a:rPr>
              <a:t>á</a:t>
            </a:r>
            <a:r>
              <a:rPr lang="en-US" sz="3600" dirty="0" err="1" smtClean="0">
                <a:solidFill>
                  <a:schemeClr val="tx1"/>
                </a:solidFill>
              </a:rPr>
              <a:t>tica</a:t>
            </a:r>
            <a:r>
              <a:rPr lang="en-US" sz="3600" dirty="0" smtClean="0">
                <a:solidFill>
                  <a:schemeClr val="tx1"/>
                </a:solidFill>
              </a:rPr>
              <a:t>: For</a:t>
            </a:r>
            <a:r>
              <a:rPr lang="pt-BR" sz="3600" dirty="0" err="1" smtClean="0">
                <a:solidFill>
                  <a:schemeClr val="tx1"/>
                </a:solidFill>
              </a:rPr>
              <a:t>ças</a:t>
            </a:r>
            <a:r>
              <a:rPr lang="pt-BR" sz="3600" dirty="0" smtClean="0">
                <a:solidFill>
                  <a:schemeClr val="tx1"/>
                </a:solidFill>
              </a:rPr>
              <a:t>     ENEM: 2012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NOME: Lara </a:t>
            </a:r>
            <a:r>
              <a:rPr lang="en-US" sz="3600" dirty="0" err="1" smtClean="0">
                <a:solidFill>
                  <a:schemeClr val="tx1"/>
                </a:solidFill>
              </a:rPr>
              <a:t>Rigoti</a:t>
            </a:r>
            <a:r>
              <a:rPr lang="en-US" sz="3600" dirty="0" smtClean="0">
                <a:solidFill>
                  <a:schemeClr val="tx1"/>
                </a:solidFill>
              </a:rPr>
              <a:t>  </a:t>
            </a:r>
            <a:r>
              <a:rPr lang="en-US" sz="3600" dirty="0" err="1" smtClean="0">
                <a:solidFill>
                  <a:schemeClr val="tx1"/>
                </a:solidFill>
              </a:rPr>
              <a:t>Turma</a:t>
            </a:r>
            <a:r>
              <a:rPr lang="en-US" sz="3600" dirty="0" smtClean="0">
                <a:solidFill>
                  <a:schemeClr val="tx1"/>
                </a:solidFill>
              </a:rPr>
              <a:t>: 2M02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EEEFM Prof. </a:t>
            </a:r>
            <a:r>
              <a:rPr lang="en-US" sz="3600" dirty="0" err="1" smtClean="0">
                <a:solidFill>
                  <a:schemeClr val="tx1"/>
                </a:solidFill>
              </a:rPr>
              <a:t>Filomena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Q</a:t>
            </a:r>
            <a:r>
              <a:rPr lang="en-US" sz="3600" dirty="0" err="1" smtClean="0">
                <a:solidFill>
                  <a:schemeClr val="tx1"/>
                </a:solidFill>
              </a:rPr>
              <a:t>uitiba</a:t>
            </a:r>
            <a:endParaRPr lang="en-US" sz="3600" dirty="0" smtClean="0">
              <a:solidFill>
                <a:schemeClr val="tx1"/>
              </a:solidFill>
            </a:endParaRPr>
          </a:p>
          <a:p>
            <a:endParaRPr lang="pt-BR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92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/>
              <a:t>Est</a:t>
            </a:r>
            <a:r>
              <a:rPr lang="pt-BR" sz="5400" dirty="0" smtClean="0"/>
              <a:t>ática</a:t>
            </a:r>
            <a:endParaRPr lang="pt-BR" sz="5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A Estática é o capítulo da Mecânica que estuda corpos que não se movem, estáticos. A ausência de movimento é um caso especial de aceleração nula, ou seja, pelas Leis de Newton, uma situação em que todas as forças que atuam sobre um corpo se equilibram. Portanto, a soma vetorial de todas as forças que agem sobre o corpo deve ser nula.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654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Ponto material</a:t>
            </a:r>
            <a:endParaRPr lang="pt-BR" sz="5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Na Estática consideramos o ponto material como um corpo suficientemente pequeno para podermos admitir que todas as forças que agem sobre o corpo se cruzem num mesmo. Para que este ponto material esteja em equilíbrio a somatória vetorial das forças que nele atuam tem necessariamente de ser nula.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56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467600" cy="128587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EQUILIBRIO DOS CORPOS RIGIDOS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Quando as dimensões dos corpos não podem ser ignoradas (não podemos considerar as forças todas se cruzando num mesmo ponto), o estudo passa a considerar movimentos de rotação. Por exemplo, na figura:</a:t>
            </a:r>
          </a:p>
          <a:p>
            <a:endParaRPr lang="pt-BR" dirty="0"/>
          </a:p>
        </p:txBody>
      </p:sp>
      <p:pic>
        <p:nvPicPr>
          <p:cNvPr id="1026" name="Picture 2" descr="C:\Users\Windows\Documents\estatica-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7982" y="4429132"/>
            <a:ext cx="6717290" cy="2071702"/>
          </a:xfrm>
          <a:prstGeom prst="rect">
            <a:avLst/>
          </a:prstGeom>
          <a:noFill/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26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4676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latin typeface="Arial" pitchFamily="34" charset="0"/>
                <a:cs typeface="Arial" pitchFamily="34" charset="0"/>
              </a:rPr>
              <a:t>Questão</a:t>
            </a:r>
            <a:r>
              <a:rPr lang="en-US" sz="5400" dirty="0" smtClean="0">
                <a:latin typeface="Arial" pitchFamily="34" charset="0"/>
                <a:cs typeface="Arial" pitchFamily="34" charset="0"/>
              </a:rPr>
              <a:t> do ENEM</a:t>
            </a:r>
            <a:endParaRPr lang="pt-B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3200" dirty="0"/>
              <a:t>O mecanismo que permite articular uma porta (de um móvel ou de acesso) é a dobradiça. Normalmente, são necessárias duas ou mais dobradiças para que a porta seja fixada no móvel ou no portal, permanecendo em equilíbrio e podendo ser articulada com facilidade</a:t>
            </a:r>
            <a:r>
              <a:rPr lang="pt-BR" sz="3200" dirty="0" smtClean="0"/>
              <a:t>.</a:t>
            </a:r>
            <a:endParaRPr lang="pt-BR" sz="3200" dirty="0"/>
          </a:p>
          <a:p>
            <a:pPr>
              <a:buNone/>
            </a:pPr>
            <a:r>
              <a:rPr lang="pt-BR" sz="3200" dirty="0" smtClean="0"/>
              <a:t>   No </a:t>
            </a:r>
            <a:r>
              <a:rPr lang="pt-BR" sz="3200" dirty="0"/>
              <a:t>plano, o diagrama vetorial das forças que as dobradiças exercem na porta está representado </a:t>
            </a:r>
            <a:r>
              <a:rPr lang="pt-BR" sz="3200" dirty="0" smtClean="0"/>
              <a:t>em:</a:t>
            </a:r>
            <a:r>
              <a:rPr lang="pt-BR" sz="3200" b="1" dirty="0"/>
              <a:t/>
            </a:r>
            <a:br>
              <a:rPr lang="pt-BR" sz="3200" b="1" dirty="0"/>
            </a:br>
            <a:endParaRPr lang="pt-BR" sz="3200" b="1" dirty="0"/>
          </a:p>
          <a:p>
            <a:pPr fontAlgn="ctr"/>
            <a:endParaRPr lang="pt-BR" dirty="0"/>
          </a:p>
          <a:p>
            <a:endParaRPr lang="pt-BR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637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>
                <a:latin typeface="Arial" pitchFamily="34" charset="0"/>
                <a:cs typeface="Arial" pitchFamily="34" charset="0"/>
              </a:rPr>
              <a:t>Continuação</a:t>
            </a:r>
            <a:endParaRPr lang="pt-B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/>
          </a:bodyPr>
          <a:lstStyle/>
          <a:p>
            <a:pPr algn="ctr" fontAlgn="ctr">
              <a:buNone/>
            </a:pPr>
            <a:endParaRPr lang="pt-BR" b="0" i="0" dirty="0" smtClean="0">
              <a:solidFill>
                <a:srgbClr val="000000"/>
              </a:solidFill>
              <a:latin typeface="ProximaNovaA-SemiBold"/>
            </a:endParaRPr>
          </a:p>
          <a:p>
            <a:pPr>
              <a:buNone/>
            </a:pPr>
            <a:r>
              <a:rPr lang="pt-BR" b="0" i="0" dirty="0" smtClean="0">
                <a:solidFill>
                  <a:srgbClr val="000000"/>
                </a:solidFill>
                <a:latin typeface="arial"/>
              </a:rPr>
              <a:t> </a:t>
            </a:r>
            <a:r>
              <a:rPr lang="pt-BR" b="0" i="0" dirty="0" smtClean="0">
                <a:solidFill>
                  <a:srgbClr val="888888"/>
                </a:solidFill>
                <a:latin typeface="arial"/>
              </a:rPr>
              <a:t/>
            </a:r>
            <a:br>
              <a:rPr lang="pt-BR" b="0" i="0" dirty="0" smtClean="0">
                <a:solidFill>
                  <a:srgbClr val="888888"/>
                </a:solidFill>
                <a:latin typeface="arial"/>
              </a:rPr>
            </a:br>
            <a:endParaRPr lang="pt-BR" dirty="0"/>
          </a:p>
        </p:txBody>
      </p:sp>
      <p:pic>
        <p:nvPicPr>
          <p:cNvPr id="2050" name="Picture 2" descr="C:\Users\Windows\Documents\questao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643050"/>
            <a:ext cx="2214578" cy="4852984"/>
          </a:xfrm>
          <a:prstGeom prst="rect">
            <a:avLst/>
          </a:prstGeom>
          <a:noFill/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11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214290"/>
            <a:ext cx="8229600" cy="6143667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Arial" pitchFamily="34" charset="0"/>
                <a:cs typeface="Arial" pitchFamily="34" charset="0"/>
              </a:rPr>
              <a:t>resolução</a:t>
            </a:r>
          </a:p>
          <a:p>
            <a:r>
              <a:rPr lang="pt-BR" sz="2000" dirty="0"/>
              <a:t>As condições de equilíbrio para corpos extensos são vetor força resultante igual a zero e o momento resultante dessas forças também seja zero. As dobradiças realizam forças verticais para cima para equilibrar o peso da porta, satisfazendo a primeira condição de equilíbrio, força resultante na porta igual a zero. A porta tende a girar no sentido, logo as dobradiças devem realizar forças na horizontal que gerem momento no sentido anti-horário para satisfazer a segunda condição de equilíbrio. Portanto a dobradiça superior deve fazer uma força horizontal para a esquerda e a inferior para a direita. A força resultante exercida por cada dobradiça é representada pela soma vetorial das componentes vertical e horizontal, conforme a </a:t>
            </a:r>
            <a:r>
              <a:rPr lang="pt-BR" sz="2000" dirty="0" smtClean="0"/>
              <a:t>figura.</a:t>
            </a:r>
            <a:endParaRPr lang="pt-BR" sz="2000" dirty="0"/>
          </a:p>
          <a:p>
            <a:endParaRPr lang="pt-BR" dirty="0"/>
          </a:p>
        </p:txBody>
      </p:sp>
      <p:pic>
        <p:nvPicPr>
          <p:cNvPr id="3074" name="Picture 2" descr="C:\Users\Windows\Documents\enem-prova-20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4929174"/>
            <a:ext cx="6405566" cy="1714536"/>
          </a:xfrm>
          <a:prstGeom prst="rect">
            <a:avLst/>
          </a:prstGeom>
          <a:noFill/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707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85</TotalTime>
  <Words>389</Words>
  <Application>Microsoft Macintosh PowerPoint</Application>
  <PresentationFormat>On-screen Show (4:3)</PresentationFormat>
  <Paragraphs>18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Balcão Envidraçado</vt:lpstr>
      <vt:lpstr>Estudando para o ENEM de forma Invertida</vt:lpstr>
      <vt:lpstr>Estática</vt:lpstr>
      <vt:lpstr>Ponto material</vt:lpstr>
      <vt:lpstr>EQUILIBRIO DOS CORPOS RIGIDOS</vt:lpstr>
      <vt:lpstr>Questão do ENEM</vt:lpstr>
      <vt:lpstr>Continuação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</dc:title>
  <dc:creator>Windows</dc:creator>
  <cp:lastModifiedBy>Augusto Cesar</cp:lastModifiedBy>
  <cp:revision>11</cp:revision>
  <dcterms:created xsi:type="dcterms:W3CDTF">2017-05-10T17:07:40Z</dcterms:created>
  <dcterms:modified xsi:type="dcterms:W3CDTF">2017-05-11T01:13:19Z</dcterms:modified>
</cp:coreProperties>
</file>