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61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02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55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64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007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20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3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89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75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22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82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36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97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71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5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63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23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DC1642E-87C9-44A1-970E-82AA239F382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8F6E630-1D27-4570-84D6-7C013A04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5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80063" y="1515978"/>
            <a:ext cx="8458811" cy="1717617"/>
          </a:xfrm>
        </p:spPr>
        <p:txBody>
          <a:bodyPr/>
          <a:lstStyle/>
          <a:p>
            <a:r>
              <a:rPr lang="pt-BR" dirty="0"/>
              <a:t>Q</a:t>
            </a:r>
            <a:r>
              <a:rPr lang="pt-BR" dirty="0" smtClean="0"/>
              <a:t>uestão 54 ENEM-2016</a:t>
            </a:r>
            <a:endParaRPr lang="pt-BR" dirty="0"/>
          </a:p>
        </p:txBody>
      </p: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6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21"/>
    </mc:Choice>
    <mc:Fallback>
      <p:transition spd="slow" advTm="4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de Torriceli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Para descrever o movimento de um corpo sob aceleração  - movimento uniformemente acelerado (MUV), usamos as equações horarias da velocidade e do espaço. Afinal, o objetivo se move no decorrer do tempo e a sua relação com o espaço resultam nos conceitos de velocidade e aceleração.</a:t>
            </a:r>
          </a:p>
          <a:p>
            <a:pPr marL="0" indent="0">
              <a:buNone/>
            </a:pPr>
            <a:r>
              <a:rPr lang="pt-BR" dirty="0" smtClean="0"/>
              <a:t>No entanto, em alguns momentos não temos informações de quando a movimentação se iniciou (tempo inicial), mas sabemos algumas características como velocidade inicial ou final, aceleração ou distância percorrida. Assim, utilizamos a equação de Torriceli, que foi deduzida a partir das funções horarias do MUV.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9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222"/>
    </mc:Choice>
    <mc:Fallback>
      <p:transition spd="slow" advTm="48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do ENEM-216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1972" y="2318197"/>
            <a:ext cx="11462197" cy="4314423"/>
          </a:xfrm>
        </p:spPr>
        <p:txBody>
          <a:bodyPr numCol="2">
            <a:normAutofit/>
          </a:bodyPr>
          <a:lstStyle/>
          <a:p>
            <a:r>
              <a:rPr lang="pt-BR" dirty="0" smtClean="0"/>
              <a:t>Questão 54</a:t>
            </a:r>
          </a:p>
          <a:p>
            <a:pPr marL="0" indent="0">
              <a:buNone/>
            </a:pPr>
            <a:r>
              <a:rPr lang="pt-BR" dirty="0"/>
              <a:t>Dois veículos que trafegam com velocidade constante </a:t>
            </a:r>
            <a:r>
              <a:rPr lang="pt-BR" dirty="0" smtClean="0"/>
              <a:t>em uma </a:t>
            </a:r>
            <a:r>
              <a:rPr lang="pt-BR" dirty="0"/>
              <a:t>estrada, na mesma direção e sentido, devem </a:t>
            </a:r>
            <a:r>
              <a:rPr lang="pt-BR" dirty="0" smtClean="0"/>
              <a:t>manter entre </a:t>
            </a:r>
            <a:r>
              <a:rPr lang="pt-BR" dirty="0"/>
              <a:t>si uma distância mínima. Isso porque o </a:t>
            </a:r>
            <a:r>
              <a:rPr lang="pt-BR" dirty="0" smtClean="0"/>
              <a:t>movimento de </a:t>
            </a:r>
            <a:r>
              <a:rPr lang="pt-BR" dirty="0"/>
              <a:t>um veículo, até que ele pare totalmente, ocorre </a:t>
            </a:r>
            <a:r>
              <a:rPr lang="pt-BR" dirty="0" smtClean="0"/>
              <a:t>em duas </a:t>
            </a:r>
            <a:r>
              <a:rPr lang="pt-BR" dirty="0"/>
              <a:t>etapas, a partir do momento em que o </a:t>
            </a:r>
            <a:r>
              <a:rPr lang="pt-BR" dirty="0" smtClean="0"/>
              <a:t>motorista detecta </a:t>
            </a:r>
            <a:r>
              <a:rPr lang="pt-BR" dirty="0"/>
              <a:t>um problema que exige uma freada brusca. </a:t>
            </a:r>
            <a:r>
              <a:rPr lang="pt-BR" dirty="0" smtClean="0"/>
              <a:t>A primeira </a:t>
            </a:r>
            <a:r>
              <a:rPr lang="pt-BR" dirty="0"/>
              <a:t>etapa é associada à distância que o veículo </a:t>
            </a:r>
            <a:r>
              <a:rPr lang="pt-BR" dirty="0" smtClean="0"/>
              <a:t>percorre </a:t>
            </a:r>
            <a:r>
              <a:rPr lang="pt-BR" dirty="0"/>
              <a:t>entre o intervalo de tempo da detecção do </a:t>
            </a:r>
            <a:r>
              <a:rPr lang="pt-BR" dirty="0" smtClean="0"/>
              <a:t>problema e </a:t>
            </a:r>
            <a:r>
              <a:rPr lang="pt-BR" dirty="0"/>
              <a:t>o acionamento dos freios. Já a segunda se relaciona </a:t>
            </a:r>
            <a:r>
              <a:rPr lang="pt-BR" dirty="0" smtClean="0"/>
              <a:t>com a </a:t>
            </a:r>
            <a:r>
              <a:rPr lang="pt-BR" dirty="0"/>
              <a:t>distância que o automóvel percorre enquanto os </a:t>
            </a:r>
            <a:r>
              <a:rPr lang="pt-BR" dirty="0" smtClean="0"/>
              <a:t>freios agem </a:t>
            </a:r>
            <a:r>
              <a:rPr lang="pt-BR" dirty="0"/>
              <a:t>com desaceleração constante.</a:t>
            </a:r>
          </a:p>
          <a:p>
            <a:pPr marL="0" indent="0">
              <a:buNone/>
            </a:pPr>
            <a:r>
              <a:rPr lang="pt-BR" dirty="0"/>
              <a:t>Considerando a situação descrita, qual esboço </a:t>
            </a:r>
            <a:r>
              <a:rPr lang="pt-BR" dirty="0" smtClean="0"/>
              <a:t>gráfico representa </a:t>
            </a:r>
            <a:r>
              <a:rPr lang="pt-BR" dirty="0"/>
              <a:t>a velocidade do automóvel em relação à </a:t>
            </a:r>
            <a:r>
              <a:rPr lang="pt-BR" dirty="0" smtClean="0"/>
              <a:t>distância </a:t>
            </a:r>
            <a:r>
              <a:rPr lang="pt-BR" dirty="0"/>
              <a:t>percorrida até parar totalmente?</a:t>
            </a:r>
            <a:endParaRPr lang="pt-BR" dirty="0"/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2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25"/>
    </mc:Choice>
    <mc:Fallback>
      <p:transition spd="slow" advTm="44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3" y="2671011"/>
            <a:ext cx="4752474" cy="3751139"/>
          </a:xfr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3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27"/>
    </mc:Choice>
    <mc:Fallback>
      <p:transition spd="slow" advTm="15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 da questão 54 ENEM-2016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Letra: </a:t>
            </a:r>
            <a:r>
              <a:rPr lang="pt-BR" b="1" dirty="0" smtClean="0"/>
              <a:t>D</a:t>
            </a:r>
          </a:p>
          <a:p>
            <a:pPr marL="0" indent="0">
              <a:buNone/>
            </a:pPr>
            <a:r>
              <a:rPr lang="pt-BR" b="1" dirty="0" smtClean="0"/>
              <a:t>Durante </a:t>
            </a:r>
            <a:r>
              <a:rPr lang="pt-BR" b="1" dirty="0"/>
              <a:t>o tempo de reação a velocidade escalar </a:t>
            </a:r>
            <a:r>
              <a:rPr lang="pt-BR" b="1" dirty="0" smtClean="0"/>
              <a:t>é constante. Durante </a:t>
            </a:r>
            <a:r>
              <a:rPr lang="pt-BR" b="1" dirty="0"/>
              <a:t>a freada o movimento é </a:t>
            </a:r>
            <a:r>
              <a:rPr lang="pt-BR" b="1" dirty="0" smtClean="0"/>
              <a:t>uniformemente variado e </a:t>
            </a:r>
            <a:r>
              <a:rPr lang="pt-BR" b="1" dirty="0"/>
              <a:t>a função velocidade escalar x distância tem a </a:t>
            </a:r>
            <a:r>
              <a:rPr lang="pt-BR" b="1" dirty="0" smtClean="0"/>
              <a:t>forma de </a:t>
            </a:r>
            <a:r>
              <a:rPr lang="pt-BR" b="1" dirty="0"/>
              <a:t>um arco de parábola cujo eixo de simetria é o </a:t>
            </a:r>
            <a:r>
              <a:rPr lang="pt-BR" b="1" dirty="0" smtClean="0"/>
              <a:t>eixo das </a:t>
            </a:r>
            <a:r>
              <a:rPr lang="pt-BR" b="1" dirty="0"/>
              <a:t>distâncias (Equação de Torricelli</a:t>
            </a:r>
            <a:r>
              <a:rPr lang="pt-BR" b="1" dirty="0" smtClean="0"/>
              <a:t>).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6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60"/>
    </mc:Choice>
    <mc:Fallback>
      <p:transition spd="slow" advTm="20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5" y="3400023"/>
            <a:ext cx="2833352" cy="1803042"/>
          </a:xfr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8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8"/>
    </mc:Choice>
    <mc:Fallback>
      <p:transition spd="slow" advTm="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7078" y="4566872"/>
            <a:ext cx="8761413" cy="1189983"/>
          </a:xfrm>
        </p:spPr>
        <p:txBody>
          <a:bodyPr/>
          <a:lstStyle/>
          <a:p>
            <a:pPr algn="r"/>
            <a:r>
              <a:rPr lang="pt-BR" sz="2000" dirty="0" smtClean="0">
                <a:solidFill>
                  <a:schemeClr val="tx1"/>
                </a:solidFill>
              </a:rPr>
              <a:t>Componente: Jerri</a:t>
            </a:r>
            <a:r>
              <a:rPr lang="pt-BR" sz="1600" dirty="0" smtClean="0">
                <a:solidFill>
                  <a:schemeClr val="tx1"/>
                </a:solidFill>
              </a:rPr>
              <a:t> Junior</a:t>
            </a:r>
            <a:br>
              <a:rPr lang="pt-BR" sz="16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Série: </a:t>
            </a:r>
            <a:r>
              <a:rPr lang="pt-BR" sz="1600" dirty="0" smtClean="0">
                <a:solidFill>
                  <a:schemeClr val="tx1"/>
                </a:solidFill>
              </a:rPr>
              <a:t>2˚M04</a:t>
            </a:r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Matéria: Física 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7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89"/>
    </mc:Choice>
    <mc:Fallback>
      <p:transition spd="slow" advTm="9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68</TotalTime>
  <Words>304</Words>
  <Application>Microsoft Office PowerPoint</Application>
  <PresentationFormat>Widescreen</PresentationFormat>
  <Paragraphs>12</Paragraphs>
  <Slides>7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Íon - Sala da Diretoria</vt:lpstr>
      <vt:lpstr>Questão 54 ENEM-2016</vt:lpstr>
      <vt:lpstr>Equação de Torriceli</vt:lpstr>
      <vt:lpstr>Questão do ENEM-216</vt:lpstr>
      <vt:lpstr>Apresentação do PowerPoint</vt:lpstr>
      <vt:lpstr>Resolução da questão 54 ENEM-2016</vt:lpstr>
      <vt:lpstr>Apresentação do PowerPoint</vt:lpstr>
      <vt:lpstr>Componente: Jerri Junior Série: 2˚M04 Matéria: Física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Jerri</dc:creator>
  <cp:lastModifiedBy>Jerri</cp:lastModifiedBy>
  <cp:revision>6</cp:revision>
  <dcterms:created xsi:type="dcterms:W3CDTF">2017-05-12T19:58:46Z</dcterms:created>
  <dcterms:modified xsi:type="dcterms:W3CDTF">2017-05-12T21:07:21Z</dcterms:modified>
</cp:coreProperties>
</file>