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17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48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3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53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36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6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62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06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3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A7150-6844-45FE-A401-63019A84AB93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03BB-81F5-48B9-8D8D-4ABF0E9669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42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Estudando para o ENEM de</a:t>
            </a:r>
            <a:br>
              <a:rPr lang="pt-BR" dirty="0"/>
            </a:br>
            <a:r>
              <a:rPr lang="pt-BR" dirty="0"/>
              <a:t>Forma Invertida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7373" y="350996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Leis de Kepler</a:t>
            </a:r>
          </a:p>
          <a:p>
            <a:r>
              <a:rPr lang="pt-BR" dirty="0"/>
              <a:t>ENEM:2009</a:t>
            </a:r>
          </a:p>
          <a:p>
            <a:pPr algn="l"/>
            <a:r>
              <a:rPr lang="pt-BR" dirty="0"/>
              <a:t>Nome: </a:t>
            </a:r>
            <a:r>
              <a:rPr lang="pt-BR" dirty="0" err="1"/>
              <a:t>Hawany</a:t>
            </a:r>
            <a:r>
              <a:rPr lang="pt-BR" dirty="0"/>
              <a:t> N.E Maranhão                              Turma:2°Ano M01</a:t>
            </a:r>
          </a:p>
          <a:p>
            <a:pPr algn="l"/>
            <a:r>
              <a:rPr lang="pt-BR" dirty="0"/>
              <a:t>EEEFM Prof.ª Filomena </a:t>
            </a:r>
            <a:r>
              <a:rPr lang="pt-BR" dirty="0" err="1"/>
              <a:t>Quitiba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7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20"/>
    </mc:Choice>
    <mc:Fallback>
      <p:transition spd="slow" advTm="21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Leis de Kepler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Quando o ser humano iniciou a agricultura, ele necessitou de uma referência para identificar as épocas de plantio e colheita.</a:t>
            </a:r>
          </a:p>
          <a:p>
            <a:r>
              <a:rPr lang="pt-BR" dirty="0"/>
              <a:t>Ao observar o céu, os nossos ancestrais perceberam que alguns astros descrevem um movimento regular, o que propiciou a eles obter uma noção de tempo e de épocas do ano.</a:t>
            </a:r>
          </a:p>
          <a:p>
            <a:r>
              <a:rPr lang="pt-BR" dirty="0"/>
              <a:t>Primeiramente, foi concluído que o Sol e os demais planetas observados giravam em torno da Terra. Mas este modelo, chamado de Modelo Geocêntrico, apresentava diversas falhas, que incentivaram o estudo deste sistema por milhares de anos.</a:t>
            </a:r>
          </a:p>
          <a:p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6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05"/>
    </mc:Choice>
    <mc:Fallback>
      <p:transition spd="slow" advTm="27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1ª Lei de Kepler - Lei das Órbitas</a:t>
            </a:r>
            <a:br>
              <a:rPr lang="pt-BR" b="1" dirty="0"/>
            </a:br>
            <a:r>
              <a:rPr lang="pt-BR" dirty="0"/>
              <a:t>Os planetas descrevem órbitas </a:t>
            </a:r>
            <a:r>
              <a:rPr lang="pt-BR" dirty="0" err="1"/>
              <a:t>elipticas</a:t>
            </a:r>
            <a:r>
              <a:rPr lang="pt-BR" dirty="0"/>
              <a:t> em torno do Sol, que ocupa um dos focos da elipse.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9222086"/>
          </a:xfrm>
        </p:spPr>
        <p:txBody>
          <a:bodyPr/>
          <a:lstStyle/>
          <a:p>
            <a:endParaRPr lang="pt-BR" dirty="0"/>
          </a:p>
          <a:p>
            <a:r>
              <a:rPr lang="pt-BR" b="1" dirty="0"/>
              <a:t>2ª Lei de Kepler - Lei das Áreas</a:t>
            </a:r>
          </a:p>
          <a:p>
            <a:r>
              <a:rPr lang="pt-BR" dirty="0"/>
              <a:t>O segmento que une o sol a um planeta descreve áreas iguais em intervalos de tempo iguais.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3ª Lei de Kepler - Lei dos Períodos</a:t>
            </a:r>
          </a:p>
          <a:p>
            <a:r>
              <a:rPr lang="pt-BR" dirty="0"/>
              <a:t>O quociente dos quadrados dos períodos e o cubo de suas distâncias médias do sol é igual a uma constante </a:t>
            </a:r>
            <a:r>
              <a:rPr lang="pt-BR" i="1" dirty="0"/>
              <a:t>k</a:t>
            </a:r>
            <a:r>
              <a:rPr lang="pt-BR" dirty="0"/>
              <a:t>, igual a todos os planetas.</a:t>
            </a:r>
          </a:p>
          <a:p>
            <a:endParaRPr lang="pt-BR" dirty="0"/>
          </a:p>
        </p:txBody>
      </p:sp>
      <p:pic>
        <p:nvPicPr>
          <p:cNvPr id="2051" name="Picture 3" descr="http://www.sofisica.com.br/conteudos/Mecanica/GravitacaoUniversal/figuras/lk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82" y="3074988"/>
            <a:ext cx="1470454" cy="12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9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16"/>
    </mc:Choice>
    <mc:Fallback>
      <p:transition spd="slow" advTm="42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8221"/>
          </a:xfrm>
        </p:spPr>
        <p:txBody>
          <a:bodyPr>
            <a:normAutofit/>
          </a:bodyPr>
          <a:lstStyle/>
          <a:p>
            <a:r>
              <a:rPr lang="pt-BR" sz="2800" dirty="0"/>
              <a:t>Questão do ENEM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2854" y="1890583"/>
            <a:ext cx="9144000" cy="5152767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 ônibus espacial Atlantis foi lançado ao espaço com cinco astronautas a bordo e uma câmera nova, que iria substituir uma outra danificada por um curto-circuito no telescópio Hubble. Depois de entrarem em órbita a 560 km de altura, os astronautas se aproximaram do Hubble. Dois astronautas saíram da Atlantis e se dirigiram ao telescópio. Ao abrir a porta de acesso, um deles exclamou: “Esse telescópio tem a massa grande, mas o peso é pequeno.” Considerando o texto e as leis de Kepler, pode-se afirmar que a frase dita pelo astronauta</a:t>
            </a:r>
          </a:p>
          <a:p>
            <a:r>
              <a:rPr lang="pt-BR" dirty="0"/>
              <a:t> a) se justifica porque o tamanho do telescópio determina a sua massa, enquanto seu pequeno peso decorre da falta de ação da aceleração da gravidade. </a:t>
            </a:r>
          </a:p>
          <a:p>
            <a:r>
              <a:rPr lang="pt-BR" dirty="0"/>
              <a:t>b) se justifica ao verificar que a inércia do telescópio é grande comparada à dele próprio, e que o peso do telescópio é pequeno porque a atração </a:t>
            </a:r>
            <a:r>
              <a:rPr lang="pt-BR" dirty="0" err="1"/>
              <a:t>gravitactonal</a:t>
            </a:r>
            <a:r>
              <a:rPr lang="pt-BR" dirty="0"/>
              <a:t> criada por sua massa era pequena.</a:t>
            </a:r>
          </a:p>
          <a:p>
            <a:r>
              <a:rPr lang="pt-BR" dirty="0"/>
              <a:t> c) não se justifica, porque a avaliação da massa e do peso de objetos em órbita tem por base as leis de Kepler, que não se aplicam a satélites artificiais. </a:t>
            </a:r>
          </a:p>
          <a:p>
            <a:r>
              <a:rPr lang="pt-BR" dirty="0"/>
              <a:t>d) não se justifica, porque a força-peso é a força exercida pela gravidade terrestre, neste caso, sobre o telescópio e é a responsável por manter o próprio telescópio em órbita. </a:t>
            </a:r>
          </a:p>
          <a:p>
            <a:r>
              <a:rPr lang="pt-BR" dirty="0"/>
              <a:t>e) não se justifica, pois a ação da força-peso implica a ação de uma força de reação contrária, que não existe naquele ambiente. A massa do telescópio poderia ser avaliada simplesmente pelo seu volume.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18"/>
    </mc:Choice>
    <mc:Fallback>
      <p:transition spd="slow" advTm="80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Resolução A força gravitacional que a Terra exerce no telescópio (impropriamente chamada de força-peso) é a força que vai mantê-lo em órbita. Se a órbita for circular, a força gravitacional fará o papel de resultante centrípeta e a aceleração da gravidade nos pontos da órbita será a aceleração centrípeta. Para um corpo em órbita (queda livre), o chamado peso aparente é nulo e, por isso os astronautas flutuam no interior de uma nave espacial em órbita. Vale ressaltar que a aceleração da gravidade nos ENEM (Prova 1) – DEZEMBRO/2009 pontos da órbita do telescópio não é pequena, cor - </a:t>
            </a:r>
            <a:r>
              <a:rPr lang="pt-BR" dirty="0" err="1"/>
              <a:t>respon</a:t>
            </a:r>
            <a:r>
              <a:rPr lang="pt-BR" dirty="0"/>
              <a:t> </a:t>
            </a:r>
            <a:r>
              <a:rPr lang="pt-BR" dirty="0" err="1"/>
              <a:t>dendo</a:t>
            </a:r>
            <a:r>
              <a:rPr lang="pt-BR" dirty="0"/>
              <a:t> aproximadamente a quase 90% de seu valor na superfície terrestre.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61"/>
    </mc:Choice>
    <mc:Fallback>
      <p:transition spd="slow" advTm="94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599</Words>
  <Application>Microsoft Office PowerPoint</Application>
  <PresentationFormat>Widescreen</PresentationFormat>
  <Paragraphs>25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Estudando para o ENEM de Forma Invertida</vt:lpstr>
      <vt:lpstr>Leis de Kepler</vt:lpstr>
      <vt:lpstr>1ª Lei de Kepler - Lei das Órbitas Os planetas descrevem órbitas elipticas em torno do Sol, que ocupa um dos focos da elipse.</vt:lpstr>
      <vt:lpstr>Questão do ENEM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Lordpan</dc:creator>
  <cp:lastModifiedBy>Lordpan</cp:lastModifiedBy>
  <cp:revision>4</cp:revision>
  <dcterms:created xsi:type="dcterms:W3CDTF">2017-05-08T20:40:38Z</dcterms:created>
  <dcterms:modified xsi:type="dcterms:W3CDTF">2017-05-09T21:31:54Z</dcterms:modified>
</cp:coreProperties>
</file>