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110" autoAdjust="0"/>
    <p:restoredTop sz="94660"/>
  </p:normalViewPr>
  <p:slideViewPr>
    <p:cSldViewPr>
      <p:cViewPr varScale="1">
        <p:scale>
          <a:sx n="66" d="100"/>
          <a:sy n="66" d="100"/>
        </p:scale>
        <p:origin x="-148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9478-338A-4F11-9FB5-DEFEBD3BDC08}" type="datetimeFigureOut">
              <a:rPr lang="pt-BR" smtClean="0"/>
              <a:pPr/>
              <a:t>10/05/2017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F891-19C1-4D7B-A84D-0C284DEF6E17}" type="slidenum">
              <a:rPr lang="pt-BR" smtClean="0"/>
              <a:pPr/>
              <a:t>‹Nr.›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9478-338A-4F11-9FB5-DEFEBD3BDC08}" type="datetimeFigureOut">
              <a:rPr lang="pt-BR" smtClean="0"/>
              <a:pPr/>
              <a:t>10/05/2017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F891-19C1-4D7B-A84D-0C284DEF6E17}" type="slidenum">
              <a:rPr lang="pt-BR" smtClean="0"/>
              <a:pPr/>
              <a:t>‹Nr.›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9478-338A-4F11-9FB5-DEFEBD3BDC08}" type="datetimeFigureOut">
              <a:rPr lang="pt-BR" smtClean="0"/>
              <a:pPr/>
              <a:t>10/05/2017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F891-19C1-4D7B-A84D-0C284DEF6E17}" type="slidenum">
              <a:rPr lang="pt-BR" smtClean="0"/>
              <a:pPr/>
              <a:t>‹Nr.›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9478-338A-4F11-9FB5-DEFEBD3BDC08}" type="datetimeFigureOut">
              <a:rPr lang="pt-BR" smtClean="0"/>
              <a:pPr/>
              <a:t>10/05/2017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F891-19C1-4D7B-A84D-0C284DEF6E17}" type="slidenum">
              <a:rPr lang="pt-BR" smtClean="0"/>
              <a:pPr/>
              <a:t>‹Nr.›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9478-338A-4F11-9FB5-DEFEBD3BDC08}" type="datetimeFigureOut">
              <a:rPr lang="pt-BR" smtClean="0"/>
              <a:pPr/>
              <a:t>10/05/2017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F891-19C1-4D7B-A84D-0C284DEF6E17}" type="slidenum">
              <a:rPr lang="pt-BR" smtClean="0"/>
              <a:pPr/>
              <a:t>‹Nr.›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9478-338A-4F11-9FB5-DEFEBD3BDC08}" type="datetimeFigureOut">
              <a:rPr lang="pt-BR" smtClean="0"/>
              <a:pPr/>
              <a:t>10/05/2017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F891-19C1-4D7B-A84D-0C284DEF6E17}" type="slidenum">
              <a:rPr lang="pt-BR" smtClean="0"/>
              <a:pPr/>
              <a:t>‹Nr.›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9478-338A-4F11-9FB5-DEFEBD3BDC08}" type="datetimeFigureOut">
              <a:rPr lang="pt-BR" smtClean="0"/>
              <a:pPr/>
              <a:t>10/05/2017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F891-19C1-4D7B-A84D-0C284DEF6E17}" type="slidenum">
              <a:rPr lang="pt-BR" smtClean="0"/>
              <a:pPr/>
              <a:t>‹Nr.›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9478-338A-4F11-9FB5-DEFEBD3BDC08}" type="datetimeFigureOut">
              <a:rPr lang="pt-BR" smtClean="0"/>
              <a:pPr/>
              <a:t>10/05/2017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F891-19C1-4D7B-A84D-0C284DEF6E17}" type="slidenum">
              <a:rPr lang="pt-BR" smtClean="0"/>
              <a:pPr/>
              <a:t>‹Nr.›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9478-338A-4F11-9FB5-DEFEBD3BDC08}" type="datetimeFigureOut">
              <a:rPr lang="pt-BR" smtClean="0"/>
              <a:pPr/>
              <a:t>10/05/2017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F891-19C1-4D7B-A84D-0C284DEF6E17}" type="slidenum">
              <a:rPr lang="pt-BR" smtClean="0"/>
              <a:pPr/>
              <a:t>‹Nr.›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9478-338A-4F11-9FB5-DEFEBD3BDC08}" type="datetimeFigureOut">
              <a:rPr lang="pt-BR" smtClean="0"/>
              <a:pPr/>
              <a:t>10/05/2017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F891-19C1-4D7B-A84D-0C284DEF6E17}" type="slidenum">
              <a:rPr lang="pt-BR" smtClean="0"/>
              <a:pPr/>
              <a:t>‹Nr.›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9478-338A-4F11-9FB5-DEFEBD3BDC08}" type="datetimeFigureOut">
              <a:rPr lang="pt-BR" smtClean="0"/>
              <a:pPr/>
              <a:t>10/05/2017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EF891-19C1-4D7B-A84D-0C284DEF6E17}" type="slidenum">
              <a:rPr lang="pt-BR" smtClean="0"/>
              <a:pPr/>
              <a:t>‹Nr.›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B9478-338A-4F11-9FB5-DEFEBD3BDC08}" type="datetimeFigureOut">
              <a:rPr lang="pt-BR" smtClean="0"/>
              <a:pPr/>
              <a:t>10/05/2017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EF891-19C1-4D7B-A84D-0C284DEF6E17}" type="slidenum">
              <a:rPr lang="pt-BR" smtClean="0"/>
              <a:pPr/>
              <a:t>‹Nr.›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Estudando para o ENEM de forma invertida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Nome:Gustavo Wilson         </a:t>
            </a:r>
          </a:p>
          <a:p>
            <a:r>
              <a:rPr lang="pt-BR" dirty="0" smtClean="0"/>
              <a:t>Turma:2 ano M1</a:t>
            </a:r>
            <a:endParaRPr lang="pt-BR" dirty="0"/>
          </a:p>
        </p:txBody>
      </p:sp>
      <p:pic>
        <p:nvPicPr>
          <p:cNvPr id="7" name="~PP762.WAV">
            <a:hlinkClick r:id="" action="ppaction://media"/>
          </p:cNvPr>
          <p:cNvPicPr>
            <a:picLocks noRot="1" noChangeAspect="1"/>
          </p:cNvPicPr>
          <p:nvPr>
            <a:wavAudioFile r:embed="rId1" name="~PP762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8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                           C 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B                             D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3714752"/>
            <a:ext cx="186690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1428736"/>
            <a:ext cx="18859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1785926"/>
            <a:ext cx="184785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4214818"/>
            <a:ext cx="1819275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~PP2243.WAV">
            <a:hlinkClick r:id="" action="ppaction://media"/>
          </p:cNvPr>
          <p:cNvPicPr>
            <a:picLocks noRot="1" noChangeAspect="1"/>
          </p:cNvPicPr>
          <p:nvPr>
            <a:wavAudioFile r:embed="rId1" name="~PP2243.WAV"/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5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Resolu</a:t>
            </a:r>
            <a:r>
              <a:rPr lang="pt-BR" dirty="0" smtClean="0"/>
              <a:t>ção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785926"/>
            <a:ext cx="828680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~PP3569.WAV">
            <a:hlinkClick r:id="" action="ppaction://media"/>
          </p:cNvPr>
          <p:cNvPicPr>
            <a:picLocks noRot="1" noChangeAspect="1"/>
          </p:cNvPicPr>
          <p:nvPr>
            <a:wavAudioFile r:embed="rId1" name="~PP3569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22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 segunda Lei de Newton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Tópicos</a:t>
            </a:r>
          </a:p>
          <a:p>
            <a:r>
              <a:rPr lang="pt-BR" dirty="0" smtClean="0"/>
              <a:t>O que é?</a:t>
            </a:r>
          </a:p>
          <a:p>
            <a:r>
              <a:rPr lang="pt-BR" dirty="0" smtClean="0"/>
              <a:t>Equações</a:t>
            </a:r>
          </a:p>
          <a:p>
            <a:r>
              <a:rPr lang="pt-BR" dirty="0" smtClean="0"/>
              <a:t>Exemplos do dia a dia</a:t>
            </a:r>
            <a:endParaRPr lang="pt-BR" dirty="0"/>
          </a:p>
        </p:txBody>
      </p:sp>
      <p:pic>
        <p:nvPicPr>
          <p:cNvPr id="6" name="~PP1742.WAV">
            <a:hlinkClick r:id="" action="ppaction://media"/>
          </p:cNvPr>
          <p:cNvPicPr>
            <a:picLocks noRot="1" noChangeAspect="1"/>
          </p:cNvPicPr>
          <p:nvPr>
            <a:wavAudioFile r:embed="rId1" name="~PP1742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é?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De acordo com a </a:t>
            </a:r>
            <a:r>
              <a:rPr lang="pt-BR" b="1" dirty="0"/>
              <a:t>Segunda Lei de Newton</a:t>
            </a:r>
            <a:r>
              <a:rPr lang="pt-BR" dirty="0"/>
              <a:t>:</a:t>
            </a:r>
          </a:p>
          <a:p>
            <a:r>
              <a:rPr lang="pt-BR" dirty="0"/>
              <a:t>“</a:t>
            </a:r>
            <a:r>
              <a:rPr lang="pt-BR" b="1" i="1" dirty="0"/>
              <a:t>A força resultante que atua sobre um corpo é proporcional ao produto da massa pela aceleração por ele adquirida.</a:t>
            </a:r>
            <a:r>
              <a:rPr lang="pt-BR" dirty="0"/>
              <a:t>”</a:t>
            </a:r>
          </a:p>
          <a:p>
            <a:endParaRPr lang="pt-BR" sz="1000" dirty="0"/>
          </a:p>
        </p:txBody>
      </p:sp>
      <p:pic>
        <p:nvPicPr>
          <p:cNvPr id="1026" name="Picture 2" descr="C:\Users\Edson\Desktop\forca-e-aceleraca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3857605"/>
            <a:ext cx="5540394" cy="3000395"/>
          </a:xfrm>
          <a:prstGeom prst="rect">
            <a:avLst/>
          </a:prstGeom>
          <a:noFill/>
        </p:spPr>
      </p:pic>
      <p:pic>
        <p:nvPicPr>
          <p:cNvPr id="7" name="~PP3012.WAV">
            <a:hlinkClick r:id="" action="ppaction://media"/>
          </p:cNvPr>
          <p:cNvPicPr>
            <a:picLocks noRot="1" noChangeAspect="1"/>
          </p:cNvPicPr>
          <p:nvPr>
            <a:wavAudioFile r:embed="rId1" name="~PP3012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79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Equação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 smtClean="0"/>
              <a:t>Fr</a:t>
            </a:r>
            <a:r>
              <a:rPr lang="pt-BR" dirty="0" smtClean="0"/>
              <a:t>=m.a</a:t>
            </a:r>
          </a:p>
          <a:p>
            <a:r>
              <a:rPr lang="pt-BR" dirty="0" smtClean="0"/>
              <a:t>Onde,</a:t>
            </a:r>
          </a:p>
          <a:p>
            <a:r>
              <a:rPr lang="pt-BR" dirty="0" err="1" smtClean="0"/>
              <a:t>Fr</a:t>
            </a:r>
            <a:r>
              <a:rPr lang="pt-BR" dirty="0" smtClean="0"/>
              <a:t>:Força Resultante</a:t>
            </a:r>
          </a:p>
          <a:p>
            <a:r>
              <a:rPr lang="pt-BR" dirty="0" smtClean="0"/>
              <a:t>M:massa</a:t>
            </a:r>
          </a:p>
          <a:p>
            <a:r>
              <a:rPr lang="pt-BR" dirty="0" smtClean="0"/>
              <a:t>a:aceleração </a:t>
            </a:r>
            <a:endParaRPr lang="pt-BR" dirty="0"/>
          </a:p>
        </p:txBody>
      </p:sp>
      <p:pic>
        <p:nvPicPr>
          <p:cNvPr id="2050" name="Picture 2" descr="C:\Users\Edson\Desktop\forca-e-aceleraca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928802"/>
            <a:ext cx="4152900" cy="4394200"/>
          </a:xfrm>
          <a:prstGeom prst="rect">
            <a:avLst/>
          </a:prstGeom>
          <a:noFill/>
        </p:spPr>
      </p:pic>
      <p:pic>
        <p:nvPicPr>
          <p:cNvPr id="6" name="~PP2675.WAV">
            <a:hlinkClick r:id="" action="ppaction://media"/>
          </p:cNvPr>
          <p:cNvPicPr>
            <a:picLocks noRot="1" noChangeAspect="1"/>
          </p:cNvPicPr>
          <p:nvPr>
            <a:wavAudioFile r:embed="rId1" name="~PP2675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45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Força Peso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partir da </a:t>
            </a:r>
            <a:r>
              <a:rPr lang="pt-BR" b="1" dirty="0"/>
              <a:t>Segunda Lei de Newton</a:t>
            </a:r>
            <a:r>
              <a:rPr lang="pt-BR" dirty="0"/>
              <a:t>, também chegamos à outra importante definição na Física: o Peso.</a:t>
            </a:r>
          </a:p>
        </p:txBody>
      </p:sp>
      <p:pic>
        <p:nvPicPr>
          <p:cNvPr id="3074" name="Picture 2" descr="C:\Users\Edson\Desktop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857496"/>
            <a:ext cx="4000528" cy="3571900"/>
          </a:xfrm>
          <a:prstGeom prst="rect">
            <a:avLst/>
          </a:prstGeom>
          <a:noFill/>
        </p:spPr>
      </p:pic>
      <p:pic>
        <p:nvPicPr>
          <p:cNvPr id="6" name="~PP2458.WAV">
            <a:hlinkClick r:id="" action="ppaction://media"/>
          </p:cNvPr>
          <p:cNvPicPr>
            <a:picLocks noRot="1" noChangeAspect="1"/>
          </p:cNvPicPr>
          <p:nvPr>
            <a:wavAudioFile r:embed="rId1" name="~PP2458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2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Equação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P = m . </a:t>
            </a:r>
            <a:r>
              <a:rPr lang="pt-BR" b="1" dirty="0" smtClean="0"/>
              <a:t>g</a:t>
            </a:r>
          </a:p>
          <a:p>
            <a:r>
              <a:rPr lang="pt-BR" b="1" dirty="0" smtClean="0"/>
              <a:t>P: peso</a:t>
            </a:r>
          </a:p>
          <a:p>
            <a:r>
              <a:rPr lang="pt-BR" b="1" dirty="0" smtClean="0"/>
              <a:t>m:massa</a:t>
            </a:r>
          </a:p>
          <a:p>
            <a:r>
              <a:rPr lang="pt-BR" b="1" dirty="0" smtClean="0"/>
              <a:t>g:gravidade</a:t>
            </a:r>
          </a:p>
        </p:txBody>
      </p:sp>
      <p:pic>
        <p:nvPicPr>
          <p:cNvPr id="5" name="~PP1340.WAV">
            <a:hlinkClick r:id="" action="ppaction://media"/>
          </p:cNvPr>
          <p:cNvPicPr>
            <a:picLocks noRot="1" noChangeAspect="1"/>
          </p:cNvPicPr>
          <p:nvPr>
            <a:wavAudioFile r:embed="rId1" name="~PP1340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8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Teremos pesos diferentes em outros planetas mesmo tendo a mesma massa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098" name="Picture 2" descr="C:\Users\Edson\Desktop\Untitled-5(8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000240"/>
            <a:ext cx="8001056" cy="4429156"/>
          </a:xfrm>
          <a:prstGeom prst="rect">
            <a:avLst/>
          </a:prstGeom>
          <a:noFill/>
        </p:spPr>
      </p:pic>
      <p:pic>
        <p:nvPicPr>
          <p:cNvPr id="6" name="~PP3005.WAV">
            <a:hlinkClick r:id="" action="ppaction://media"/>
          </p:cNvPr>
          <p:cNvPicPr>
            <a:picLocks noRot="1" noChangeAspect="1"/>
          </p:cNvPicPr>
          <p:nvPr>
            <a:wavAudioFile r:embed="rId1" name="~PP3005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24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 do dia a dia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Empurrando um                   Empurrando</a:t>
            </a:r>
          </a:p>
          <a:p>
            <a:r>
              <a:rPr lang="pt-BR" dirty="0" smtClean="0"/>
              <a:t>Carrinho                            um carrinho com uma</a:t>
            </a:r>
          </a:p>
          <a:p>
            <a:r>
              <a:rPr lang="pt-BR" dirty="0" smtClean="0"/>
              <a:t>Com duas caixas                        caixa</a:t>
            </a:r>
            <a:endParaRPr lang="pt-BR" dirty="0"/>
          </a:p>
        </p:txBody>
      </p:sp>
      <p:pic>
        <p:nvPicPr>
          <p:cNvPr id="5122" name="Picture 2" descr="C:\Users\Edson\Desktop\empurrandocarrinh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3608369"/>
            <a:ext cx="5080000" cy="3249631"/>
          </a:xfrm>
          <a:prstGeom prst="rect">
            <a:avLst/>
          </a:prstGeom>
          <a:noFill/>
        </p:spPr>
      </p:pic>
      <p:pic>
        <p:nvPicPr>
          <p:cNvPr id="6" name="~PP3770.WAV">
            <a:hlinkClick r:id="" action="ppaction://media"/>
          </p:cNvPr>
          <p:cNvPicPr>
            <a:picLocks noRot="1" noChangeAspect="1"/>
          </p:cNvPicPr>
          <p:nvPr>
            <a:wavAudioFile r:embed="rId1" name="~PP3770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8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Questão do ENEM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pt-BR" sz="9600" dirty="0" smtClean="0"/>
              <a:t>Em um dia sem vento, ao saltar de um avião, um </a:t>
            </a:r>
            <a:r>
              <a:rPr lang="pt-BR" sz="9600" dirty="0" err="1" smtClean="0"/>
              <a:t>paraquedista</a:t>
            </a:r>
            <a:r>
              <a:rPr lang="pt-BR" sz="9600" dirty="0" smtClean="0"/>
              <a:t> cai verticalmente até atingir a velocidade limite. No instante em que o </a:t>
            </a:r>
            <a:r>
              <a:rPr lang="pt-BR" sz="9600" dirty="0" err="1" smtClean="0"/>
              <a:t>paraquedas</a:t>
            </a:r>
            <a:r>
              <a:rPr lang="pt-BR" sz="9600" dirty="0" smtClean="0"/>
              <a:t> é aberto (instante TA), ocorre a diminuição de sua velocidade de queda. Algum tempo após a abertura do </a:t>
            </a:r>
            <a:r>
              <a:rPr lang="pt-BR" sz="9600" dirty="0" err="1" smtClean="0"/>
              <a:t>paraquedas</a:t>
            </a:r>
            <a:r>
              <a:rPr lang="pt-BR" sz="9600" dirty="0" smtClean="0"/>
              <a:t>, ele passa a ter velocidade de queda constante, que possibilita sua aterrissagem em segurança.</a:t>
            </a:r>
            <a:r>
              <a:rPr lang="pt-BR" sz="4800" dirty="0" smtClean="0"/>
              <a:t/>
            </a:r>
            <a:br>
              <a:rPr lang="pt-BR" sz="4800" dirty="0" smtClean="0"/>
            </a:br>
            <a:endParaRPr lang="pt-BR" sz="4800" dirty="0" smtClean="0"/>
          </a:p>
          <a:p>
            <a:r>
              <a:rPr lang="pt-BR" sz="5500" b="1" dirty="0" smtClean="0"/>
              <a:t>Que gráfico representa a força resultante sobre o paraquedista, durante o seu movimento de queda?</a:t>
            </a:r>
            <a:br>
              <a:rPr lang="pt-BR" sz="5500" b="1" dirty="0" smtClean="0"/>
            </a:br>
            <a:endParaRPr lang="pt-BR" sz="5500" dirty="0"/>
          </a:p>
        </p:txBody>
      </p:sp>
      <p:pic>
        <p:nvPicPr>
          <p:cNvPr id="5" name="~PP1393.WAV">
            <a:hlinkClick r:id="" action="ppaction://media"/>
          </p:cNvPr>
          <p:cNvPicPr>
            <a:picLocks noRot="1" noChangeAspect="1"/>
          </p:cNvPicPr>
          <p:nvPr>
            <a:wavAudioFile r:embed="rId1" name="~PP1393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1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</Words>
  <Application>Microsoft Office PowerPoint</Application>
  <PresentationFormat>Bildschirmpräsentation (4:3)</PresentationFormat>
  <Paragraphs>38</Paragraphs>
  <Slides>11</Slides>
  <Notes>0</Notes>
  <HiddenSlides>0</HiddenSlides>
  <MMClips>11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2" baseType="lpstr">
      <vt:lpstr>Tema do Office</vt:lpstr>
      <vt:lpstr>Estudando para o ENEM de forma invertida</vt:lpstr>
      <vt:lpstr>A segunda Lei de Newton</vt:lpstr>
      <vt:lpstr>O que é?</vt:lpstr>
      <vt:lpstr>Equação</vt:lpstr>
      <vt:lpstr>Força Peso</vt:lpstr>
      <vt:lpstr>Equação</vt:lpstr>
      <vt:lpstr>Teremos pesos diferentes em outros planetas mesmo tendo a mesma massa</vt:lpstr>
      <vt:lpstr>Exemplo do dia a dia</vt:lpstr>
      <vt:lpstr>Questão do ENEM</vt:lpstr>
      <vt:lpstr>Folie 10</vt:lpstr>
      <vt:lpstr>Resolução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Estudando para o ENEM de forma invertida</dc:title>
  <dc:creator>Edson Sousa</dc:creator>
  <cp:lastModifiedBy>cristian hofmeister</cp:lastModifiedBy>
  <cp:revision>12</cp:revision>
  <dcterms:created xsi:type="dcterms:W3CDTF">2017-05-07T12:05:33Z</dcterms:created>
  <dcterms:modified xsi:type="dcterms:W3CDTF">2017-05-10T18:29:19Z</dcterms:modified>
</cp:coreProperties>
</file>