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3" autoAdjust="0"/>
    <p:restoredTop sz="94587" autoAdjust="0"/>
  </p:normalViewPr>
  <p:slideViewPr>
    <p:cSldViewPr>
      <p:cViewPr>
        <p:scale>
          <a:sx n="33" d="100"/>
          <a:sy n="33" d="100"/>
        </p:scale>
        <p:origin x="-107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6116-2617-4B81-9527-95D417F65F2D}" type="datetimeFigureOut">
              <a:rPr lang="pt-BR" smtClean="0"/>
              <a:t>14/05/2017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3AFA-F8C0-48D9-ACD4-9CBD96E9C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5758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6116-2617-4B81-9527-95D417F65F2D}" type="datetimeFigureOut">
              <a:rPr lang="pt-BR" smtClean="0"/>
              <a:t>14/05/2017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3AFA-F8C0-48D9-ACD4-9CBD96E9C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2903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6116-2617-4B81-9527-95D417F65F2D}" type="datetimeFigureOut">
              <a:rPr lang="pt-BR" smtClean="0"/>
              <a:t>14/05/2017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3AFA-F8C0-48D9-ACD4-9CBD96E9C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097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6116-2617-4B81-9527-95D417F65F2D}" type="datetimeFigureOut">
              <a:rPr lang="pt-BR" smtClean="0"/>
              <a:t>14/05/2017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3AFA-F8C0-48D9-ACD4-9CBD96E9C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7350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6116-2617-4B81-9527-95D417F65F2D}" type="datetimeFigureOut">
              <a:rPr lang="pt-BR" smtClean="0"/>
              <a:t>14/05/2017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3AFA-F8C0-48D9-ACD4-9CBD96E9C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234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6116-2617-4B81-9527-95D417F65F2D}" type="datetimeFigureOut">
              <a:rPr lang="pt-BR" smtClean="0"/>
              <a:t>14/05/2017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3AFA-F8C0-48D9-ACD4-9CBD96E9C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4242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6116-2617-4B81-9527-95D417F65F2D}" type="datetimeFigureOut">
              <a:rPr lang="pt-BR" smtClean="0"/>
              <a:t>14/05/2017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3AFA-F8C0-48D9-ACD4-9CBD96E9C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6020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6116-2617-4B81-9527-95D417F65F2D}" type="datetimeFigureOut">
              <a:rPr lang="pt-BR" smtClean="0"/>
              <a:t>14/05/2017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3AFA-F8C0-48D9-ACD4-9CBD96E9C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5649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6116-2617-4B81-9527-95D417F65F2D}" type="datetimeFigureOut">
              <a:rPr lang="pt-BR" smtClean="0"/>
              <a:t>14/05/2017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3AFA-F8C0-48D9-ACD4-9CBD96E9C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9397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6116-2617-4B81-9527-95D417F65F2D}" type="datetimeFigureOut">
              <a:rPr lang="pt-BR" smtClean="0"/>
              <a:t>14/05/2017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3AFA-F8C0-48D9-ACD4-9CBD96E9C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4191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6116-2617-4B81-9527-95D417F65F2D}" type="datetimeFigureOut">
              <a:rPr lang="pt-BR" smtClean="0"/>
              <a:t>14/05/2017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3AFA-F8C0-48D9-ACD4-9CBD96E9C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975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96116-2617-4B81-9527-95D417F65F2D}" type="datetimeFigureOut">
              <a:rPr lang="pt-BR" smtClean="0"/>
              <a:t>14/05/2017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73AFA-F8C0-48D9-ACD4-9CBD96E9C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316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844408" cy="2736304"/>
          </a:xfrm>
        </p:spPr>
        <p:txBody>
          <a:bodyPr>
            <a:normAutofit/>
          </a:bodyPr>
          <a:lstStyle/>
          <a:p>
            <a:r>
              <a:rPr lang="pt-BR" b="1" dirty="0" smtClean="0"/>
              <a:t>Estudando para o ENEM de forma Invertida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400800" cy="256984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pt-BR" dirty="0" smtClean="0">
                <a:solidFill>
                  <a:schemeClr val="tx1"/>
                </a:solidFill>
              </a:rPr>
              <a:t>E.E.E.F.M. Filomena </a:t>
            </a:r>
            <a:r>
              <a:rPr lang="pt-BR" dirty="0" err="1" smtClean="0">
                <a:solidFill>
                  <a:schemeClr val="tx1"/>
                </a:solidFill>
              </a:rPr>
              <a:t>Quitiba</a:t>
            </a:r>
            <a:endParaRPr lang="pt-BR" dirty="0" smtClean="0">
              <a:solidFill>
                <a:schemeClr val="tx1"/>
              </a:solidFill>
            </a:endParaRPr>
          </a:p>
          <a:p>
            <a:pPr algn="l"/>
            <a:r>
              <a:rPr lang="pt-BR" dirty="0" smtClean="0">
                <a:solidFill>
                  <a:schemeClr val="tx1"/>
                </a:solidFill>
              </a:rPr>
              <a:t>Nome: </a:t>
            </a:r>
            <a:r>
              <a:rPr lang="pt-BR" dirty="0" err="1" smtClean="0">
                <a:solidFill>
                  <a:schemeClr val="tx1"/>
                </a:solidFill>
              </a:rPr>
              <a:t>Emely</a:t>
            </a:r>
            <a:r>
              <a:rPr lang="pt-BR" dirty="0" smtClean="0">
                <a:solidFill>
                  <a:schemeClr val="tx1"/>
                </a:solidFill>
              </a:rPr>
              <a:t> Rodrigues </a:t>
            </a:r>
            <a:r>
              <a:rPr lang="pt-BR" dirty="0" err="1" smtClean="0">
                <a:solidFill>
                  <a:schemeClr val="tx1"/>
                </a:solidFill>
              </a:rPr>
              <a:t>Verginia</a:t>
            </a:r>
            <a:endParaRPr lang="pt-BR" dirty="0" smtClean="0">
              <a:solidFill>
                <a:schemeClr val="tx1"/>
              </a:solidFill>
            </a:endParaRPr>
          </a:p>
          <a:p>
            <a:pPr algn="l"/>
            <a:r>
              <a:rPr lang="pt-BR" dirty="0" smtClean="0">
                <a:solidFill>
                  <a:schemeClr val="tx1"/>
                </a:solidFill>
              </a:rPr>
              <a:t>Turma: 2º V01</a:t>
            </a:r>
          </a:p>
          <a:p>
            <a:pPr algn="l"/>
            <a:r>
              <a:rPr lang="pt-BR" dirty="0" smtClean="0">
                <a:solidFill>
                  <a:schemeClr val="tx1"/>
                </a:solidFill>
              </a:rPr>
              <a:t>Professor: Lucas Xavier </a:t>
            </a:r>
          </a:p>
          <a:p>
            <a:pPr algn="l"/>
            <a:r>
              <a:rPr lang="pt-BR" dirty="0" smtClean="0">
                <a:solidFill>
                  <a:schemeClr val="tx1"/>
                </a:solidFill>
              </a:rPr>
              <a:t>Tema : Ciências da Natureza e Tecnologias</a:t>
            </a:r>
          </a:p>
          <a:p>
            <a:pPr algn="l"/>
            <a:r>
              <a:rPr lang="pt-BR" dirty="0" smtClean="0">
                <a:solidFill>
                  <a:schemeClr val="tx1"/>
                </a:solidFill>
              </a:rPr>
              <a:t>ENEM:2014. Questão  65</a:t>
            </a:r>
          </a:p>
          <a:p>
            <a:pPr algn="l"/>
            <a:endParaRPr lang="pt-BR" dirty="0" smtClean="0"/>
          </a:p>
          <a:p>
            <a:endParaRPr lang="pt-BR" dirty="0" smtClean="0"/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827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35"/>
    </mc:Choice>
    <mc:Fallback>
      <p:transition spd="slow" advTm="210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6624" y="764704"/>
            <a:ext cx="8319831" cy="1378479"/>
          </a:xfrm>
        </p:spPr>
        <p:txBody>
          <a:bodyPr>
            <a:noAutofit/>
          </a:bodyPr>
          <a:lstStyle/>
          <a:p>
            <a:pPr algn="l"/>
            <a:r>
              <a:rPr lang="pt-BR" sz="2800" dirty="0"/>
              <a:t>Uma pessoa, lendo o manual de uma ducha que acabou de adquirir para a sua casa, observa o gráfico, que relaciona a vazão na ducha com a pressão, medida em metros de coluna de água (</a:t>
            </a:r>
            <a:r>
              <a:rPr lang="pt-BR" sz="2800" dirty="0" err="1"/>
              <a:t>mca</a:t>
            </a:r>
            <a:r>
              <a:rPr lang="pt-BR" sz="2400" dirty="0"/>
              <a:t>).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780928"/>
            <a:ext cx="6955606" cy="3672408"/>
          </a:xfrm>
        </p:spPr>
      </p:pic>
      <p:pic>
        <p:nvPicPr>
          <p:cNvPr id="3" name="Á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62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949"/>
    </mc:Choice>
    <mc:Fallback>
      <p:transition spd="slow" advTm="279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476672"/>
            <a:ext cx="8157592" cy="6381328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Nessa casa residem quatro pessoas. Cada uma delas toma um banho por dia, com duração média de 8 minutos, permanecendo o registro aberto com vazão máxima durante esse tempo. A ducha é instalada em um ponto seis metros abaixo do nível da lâmina de água, que se mantém constante dentro do </a:t>
            </a:r>
            <a:r>
              <a:rPr lang="pt-BR" dirty="0" smtClean="0"/>
              <a:t>reservatório.</a:t>
            </a:r>
          </a:p>
          <a:p>
            <a:pPr marL="0" indent="0" algn="ctr">
              <a:buNone/>
            </a:pPr>
            <a:r>
              <a:rPr lang="pt-BR" dirty="0"/>
              <a:t> </a:t>
            </a:r>
            <a:r>
              <a:rPr lang="pt-BR" dirty="0" smtClean="0"/>
              <a:t>   Ao </a:t>
            </a:r>
            <a:r>
              <a:rPr lang="pt-BR" dirty="0"/>
              <a:t>final de 30 dias, esses </a:t>
            </a:r>
            <a:r>
              <a:rPr lang="pt-BR" dirty="0" smtClean="0"/>
              <a:t>banhos consumirão                        um </a:t>
            </a:r>
            <a:r>
              <a:rPr lang="pt-BR" dirty="0"/>
              <a:t>volume de água, em litros, igual </a:t>
            </a:r>
            <a:r>
              <a:rPr lang="pt-BR" dirty="0" smtClean="0"/>
              <a:t>a: </a:t>
            </a:r>
          </a:p>
          <a:p>
            <a:pPr marL="0" indent="0" algn="ctr">
              <a:buNone/>
            </a:pPr>
            <a:endParaRPr lang="pt-BR" dirty="0" smtClean="0"/>
          </a:p>
          <a:p>
            <a:r>
              <a:rPr lang="pt-BR" dirty="0" smtClean="0"/>
              <a:t>a) 69 120.</a:t>
            </a:r>
          </a:p>
          <a:p>
            <a:r>
              <a:rPr lang="pt-BR" dirty="0" smtClean="0"/>
              <a:t>b) 17 280.</a:t>
            </a:r>
          </a:p>
          <a:p>
            <a:r>
              <a:rPr lang="pt-BR" dirty="0" smtClean="0"/>
              <a:t>c) 11 520.</a:t>
            </a:r>
          </a:p>
          <a:p>
            <a:r>
              <a:rPr lang="pt-BR" dirty="0" smtClean="0"/>
              <a:t>d) 8 640.</a:t>
            </a:r>
          </a:p>
          <a:p>
            <a:r>
              <a:rPr lang="pt-BR" dirty="0" smtClean="0"/>
              <a:t>e) 2 880.</a:t>
            </a:r>
          </a:p>
          <a:p>
            <a:pPr marL="0" indent="0" algn="ctr">
              <a:buNone/>
            </a:pPr>
            <a:endParaRPr lang="pt-BR" dirty="0"/>
          </a:p>
        </p:txBody>
      </p:sp>
      <p:pic>
        <p:nvPicPr>
          <p:cNvPr id="2" name="Á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16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112"/>
    </mc:Choice>
    <mc:Fallback>
      <p:transition spd="slow" advTm="481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b="1" dirty="0" smtClean="0"/>
              <a:t>Resolução:</a:t>
            </a:r>
            <a:endParaRPr lang="pt-BR" sz="4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Resposta C</a:t>
            </a:r>
            <a:endParaRPr lang="pt-BR" dirty="0"/>
          </a:p>
          <a:p>
            <a:r>
              <a:rPr lang="pt-BR" dirty="0"/>
              <a:t>Para 6m, encontramos no gráfico uma vazão de 12/min.</a:t>
            </a:r>
          </a:p>
          <a:p>
            <a:r>
              <a:rPr lang="pt-BR" dirty="0"/>
              <a:t>Em um mês de 30 dias:</a:t>
            </a:r>
          </a:p>
          <a:p>
            <a:r>
              <a:rPr lang="pt-BR" dirty="0" err="1"/>
              <a:t>Δt</a:t>
            </a:r>
            <a:r>
              <a:rPr lang="pt-BR" dirty="0"/>
              <a:t> = 4 (pessoas) x 8 (min) x 30 (dias) = 960 min.</a:t>
            </a:r>
          </a:p>
          <a:p>
            <a:r>
              <a:rPr lang="pt-BR" dirty="0"/>
              <a:t>Volume = Vazão x </a:t>
            </a:r>
            <a:r>
              <a:rPr lang="pt-BR" dirty="0" err="1"/>
              <a:t>Δt</a:t>
            </a:r>
            <a:r>
              <a:rPr lang="pt-BR" dirty="0"/>
              <a:t> = 12 x 960 = 11520 l</a:t>
            </a:r>
          </a:p>
          <a:p>
            <a:endParaRPr lang="pt-BR" dirty="0"/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712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544"/>
    </mc:Choice>
    <mc:Fallback>
      <p:transition spd="slow" advTm="795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Â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81</TotalTime>
  <Words>227</Words>
  <Application>Microsoft Office PowerPoint</Application>
  <PresentationFormat>Apresentação na tela (4:3)</PresentationFormat>
  <Paragraphs>22</Paragraphs>
  <Slides>4</Slides>
  <Notes>0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5" baseType="lpstr">
      <vt:lpstr>Tema do Office</vt:lpstr>
      <vt:lpstr>Estudando para o ENEM de forma Invertida</vt:lpstr>
      <vt:lpstr>Uma pessoa, lendo o manual de uma ducha que acabou de adquirir para a sua casa, observa o gráfico, que relaciona a vazão na ducha com a pressão, medida em metros de coluna de água (mca).</vt:lpstr>
      <vt:lpstr>Apresentação do PowerPoint</vt:lpstr>
      <vt:lpstr>Resolução: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</dc:title>
  <dc:creator>Documentos</dc:creator>
  <cp:lastModifiedBy>Documentos</cp:lastModifiedBy>
  <cp:revision>7</cp:revision>
  <dcterms:created xsi:type="dcterms:W3CDTF">2017-05-13T21:43:01Z</dcterms:created>
  <dcterms:modified xsi:type="dcterms:W3CDTF">2017-05-14T20:58:51Z</dcterms:modified>
</cp:coreProperties>
</file>