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7-05-15T19:00:39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26194 3104 0,'0'18'47,"17"0"-15,1-18-32,0 0 15,-1 0 1,1 17-1,17 1-15,-17-18 16,-1 0-16,19 18 16,-19-1-1,1-17-15,0 0 0,-1 0 16,1 0 0,-18 18 62,18-18-63</inkml:trace>
  <inkml:trace contextRef="#ctx0" brushRef="#br0" timeOffset="1200.4795">26264 2963 0,'18'0'94,"0"0"-78,-1 0-1,1 0 1,-1 0 0,19 0-16,-19 0 15,1 0 1,0 0-16,-1 0 16,1 0-1,0 0 1,-18 18 15,17-18-15</inkml:trace>
  <inkml:trace contextRef="#ctx0" brushRef="#br0" timeOffset="3152.5343">27799 2381 0,'0'53'16,"0"-18"-16,0 18 15,0-17-15,-18-1 16,18 18-16,0 0 15,-17 0-15,17 17 16,0-34-16,0 16 16,0 1-16,0 0 15,0 0-15,0 0 16,0-35-16,0 17 16,0-17-16,0-1 15,0 19-15,-18-36 16,18 17-16</inkml:trace>
  <inkml:trace contextRef="#ctx0" brushRef="#br0" timeOffset="4609.345">27746 2381 0,'0'-17'15,"18"-1"-15,-1 18 16,-17-18-16,18 18 16,0-17-1,-1-1 16,1 18-31,-1-18 16,1 18 0,-18-17-1,18 17-15,-1 0 16,1 0 0,0 0 15,-18-18-31,17 18 47,1 0-16,0 0 94,-18 18-109,0 17-1,0-17 1,0-1-16,0 1 15,0 0-15,0-1 16,0 1-16,0 0 16,0-1-16,0 1 15,-18-1-15,18 1 16,0 0-16,-18-1 16,18 1-16,0 0 15,-17-1-15,17 1 16,-18 0-1,18-1 1,0 1 0,-18-1 31,18 1-16,-17-18 0,-1 0 0,0 0 1</inkml:trace>
  <inkml:trace contextRef="#ctx0" brushRef="#br0" timeOffset="6487.6695">28910 3122 0,'35'0'125,"-17"0"-109,0-18-16,-18 1 15,17-1-15,-17 1 47,0 34 156,0 1-187,0-1-1,0 19-15,0-19 16,0 19-16,36-19 16,-36 1-16,17 0 15,1-1-15,0 1 16,-1-18 15,1 0 16,-1 0-47,1 0 16,0 0-1,-1 0-15,1 0 32,0 0 30,-18-18-31,0 1-31,17-1 16,-17 0 0,0 1-1,0-1-15,0 0 16,-17 18 15,17-17-31,-18 17 16,0-18-16,1 0 15,-1 18-15,0-17 16,1 17 0,17-18-16,-18 18 15,1-17 1,-1 17-16,0-18 15,1 18 1,-1 0 15,0 0 1,36 18 77</inkml:trace>
  <inkml:trace contextRef="#ctx0" brushRef="#br0" timeOffset="9528.5847">29316 3210 0,'-18'0'47,"1"0"-16,-1 0-15,0 0 0,1 0 15,17-17-16,0-1-15,0-17 16,0-1-16,0 1 16,0 0-16,0-18 15,0 35 1,0-35-16,0 36 16,0-36-16,0 18 15,0 17-15,0-17 16,0 17-16,0 0 15,0 1-15,0-1 16,0 71 172,0 0-188,0 0 15,0 0-15,0 0 16,0 0-16,0-18 15,0 18 1,0 0-16,0-18 16,0 0-16,0 1 15,0-1 1,17-35 0,-17 17-16,18-17 15,0 18 1,-1-18-1,1 0 17,-1 0-17,1 0 1,0 0 0,17 0-1,-17 0-15,-1 0 16,36 0-16,-35-18 15,17-17 1,0 18-16,1-19 16,-19 19-16,19-1 15,-36 0-15,17 1 16,-17-1 0,0 0-16,18 18 15,-18-17-15,0-18 31,0 17-15,0 0 15,0 1-15,-18 17 62,18 35-62,0-17-16,0 17 15,0-18-15,0 19 16,0-1-16,-17 0 16,17-17-1,0 0-15,0-1 16,0 18-16,0-17 15,0 0 17,0-1-32,0 1 31,0 0-15,17-18-1,1 17 1,0-17-1,-1 18-15,1-18 16,-1 0 31,1 0-16,0 0-31,-1 0 16,19 0-1,-19-18-15,1 18 16,0-35-16,-1 17 16,-17 1-16,18-1 15,-18 0 1,0 1 0,0-1-1,0 1 1,0-1-1,-18 0 1,1 1 0,-1 17-1,0-18-15,1 18 94,17 18 187,17-18-249,1 0-32,0 0 15,-18 17-15,17-17 16,1 0-16,-18 18 15,17-18 17,1 0-17,0 0 1,-1 0-16,1 0 16,17 0-16,-17 0 15,0 0-15,-1 0 16,1 0-1,-1 0 1,-17-18 78,-17 18-79,-1 0 17,18-17-17,0-1 17,-17 18-32,-1 0 31</inkml:trace>
  <inkml:trace contextRef="#ctx0" brushRef="#br0" timeOffset="11607.9509">31186 2646 0,'0'35'109,"0"-17"-109,0 35 16,0-18-16,0 18 16,0-18-16,0 18 15,0-18-15,0 1 16,0-1-16,0 0 15,0-17 1,0 17-16,0 0 16,0 1-16,0-19 15,0 1-15,0 0 32,0 17-17,0-18 1,0 1-1,0 0 1,17-18 62,1 0-62,-1 0-1,1 0 1,17 0-16,1 0 16,-1 0-1,0 0-15,0 0 16,18 0-16,-17 0 16,17 0-16,-18 0 15,-17 0-15,-1 0 16,1 0-16,17 0 15,-17 0-15,-1 0 0,1 0 16,0 0 0,17 0-1,-17 0-15,17 0 16,-18 0-16,1 0 16</inkml:trace>
  <inkml:trace contextRef="#ctx0" brushRef="#br0" timeOffset="14976.4571">28222 3898 0,'0'18'110,"0"-1"-110,0 36 15,0 18-15,0-18 16,0 17-16,-17 1 16,17-18-16,0 0 15,0-36 1,0 1-16,0 0 15,-18 17-15,18-17 16,0-1-16,0 1 16,0 17-1,0 0 1,0-17-16,0 17 16,0-17-16,0 0 31,0-36 31</inkml:trace>
  <inkml:trace contextRef="#ctx0" brushRef="#br0" timeOffset="16408.2192">28275 3881 0,'18'0'78,"-1"0"-62,1 0-16,0 0 16,-1 0-16,1 0 15,0 0-15,17 0 16,0 17-1,0-17-15,-17 18 16,17-1-16,1-17 16,-19 0-16,-17 18 15,18-18-15,0 0 16,-18 18 0,17-1-1,-17 1 1,18 0-16,-18-1 15,0 19-15,0-19 16,17 1-16,-17 0 16,18-1-16,-18 1 15,0-1-15,0 1 16,0 17-16,0-17 16,0 0-16,0-1 15,0 19-15,0-19 16,0 1-1,-18-1 17,1 1-17,-1-18-15,1 18 16,-1-18 0,18 17-16,-35 1 15,17-18-15,0 18 16,1-18-16,17 17 15,-36-17-15,19 0 16,-1 18 0,1-18-1,-1 0 1,0 0 0,1 0-16,-1 0 15,0 0-15,1 0 16,-1 0-1,0 0-15,1 0 32</inkml:trace>
  <inkml:trace contextRef="#ctx0" brushRef="#br0" timeOffset="17639.9504">29563 4057 0,'-18'-18'125,"1"18"-125,-36 0 16,35-17-16,0-1 15,1 18-15,-1 0 32,0 0-17,1 0 16,-1 0 16,18 18-31,0-1 0,-18 1-16,18 17 15,0-17-15,-17 17 16,17 0-16,0 1 15,0 17-15,0-18 16,0-17-16,0 17 16,0-18-16,0 19 15,0-19-15,0 1 16,0 0-16,0-1 16,0 1-16,0 17 15,0-17 1,0 17-16,0-17 15,0-1-15,0 19 16,0-19 0,0 19-1,0-19 17,35-17 30,-17 0-46,-1 0-16,1 0 15,17 0-15,1 0 16,-1 0-16,0 0 16,0 0-16,-17 0 15,17 0-15,-17 0 16</inkml:trace>
  <inkml:trace contextRef="#ctx0" brushRef="#br0" timeOffset="18400.2426">29422 4551 0,'0'0'0,"-18"0"47,18-18-15,18 18 61,-1 0-77,19-17 0,-19 17-16,1-18 15,17 18-15,-35-18 16</inkml:trace>
  <inkml:trace contextRef="#ctx0" brushRef="#br0" timeOffset="19856.5949">30533 4180 0,'0'0'0,"-18"0"31,1-17-31,-1 17 31,0 0-15,1 0 0,-1 0-1,0 0 17,1 0-17,-1 0 1,1 0-16,-1 0 15,0 0 1,1 0-16,-1 0 31,0 0-15,1 0 0,17 17-1,-18-17-15,0 18 16,18 0-1,-17-18-15,17 17 16,0 1 0,0 0-1,0-1 1,0 1 0,0 0-1,0-1-15,0 1 16,0-1-1,0 1-15,0 0 16,17-18 0,1 17-16,35-17 15,-35 18-15,17 0 16,-17-18-16,-1 0 16,1 0-16,-18 17 15,17-17 1,1 0 15,0 0 0,-1 0-15,-17 18-16,18-18 16,-18 18 15,18-18-16,-18 17 1,0 1 0,0-1-1,0 19 1,0-19-16,0 1 16,0 17-16,-18-17 15,0 0 1,-17-1-16,17-17 15,1 0-15,-1 18 16,1-18 47,-1 0-32,0 0-16,1 0 1,34 0 156</inkml:trace>
  <inkml:trace contextRef="#ctx0" brushRef="#br0" timeOffset="20944.2818">30815 4163 0,'0'17'47,"0"19"-31,0-1-1,0 18-15,0-18 16,0 18-16,0-18 0,0-17 15,0 0 1,0 17-16,0-17 16,0-1-16,0 1 15,0-1 1,0 19 0,0-19-16,0 19 15,0-19-15,0 36 16,0-35-16,0-1 15,0 1-15,0 0 16,0-1 15,18-17 32,-1 0-48,1 0-15,0 0 16,-1 0-16,1 0 16,17 0-16,-17 0 15,0 0 1,-1 0-16,1 0 31,-1 0 0,19 0-15,-19-17-16,1 17 16,0 0-16,-1-18 15,1 18-15,0-18 16,-1 18-16,1-17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7-05-15T18:53:16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20126 706 0,'18'-18'78,"17"0"-63,35 18-15,36-17 16,0-1-16,35 18 16,-35 0-16,70 0 15,-70 0-15,35 0 16,-35 0-16,-53 0 15,-18 0-15,-17 0 16,-18 18 15,0 17-31,0 18 16,0-18-16,0 18 16,0-18-16,-53 18 15,35 0-15,-34-18 16,16-17-16,1 17 15,0-17-15,-18 0 16,18-1-16,-1 1 16,19-18-16,-19 0 15,1 0-15,0 0 16,0 0-16,-18 0 16,17 0-1,-17 0-15,1 0 16,-1 0-16,35 0 15,-17 0-15,17 0 32,0 0 15,36 0 31,17 0-78,18 0 15,-35 0-15,0 0 16,-1 0-16,18 0 16,-17 0-1,0 0-15,-1 0 16,19 0-16,-1 18 15,18-1-15,-18 1 16,18-18 0,-18 35-16,1-35 15,-19 18-15,1-1 16,-18 1-16,0 17 16,0-17 15,0 17-31,0-17 15,-35 17-15,-1 0 16,1-17 0,-18 17-16,-17 1 15,-1-19-15,0 1 16,-17 17-16,-18 0 16,18-17-16,0 17 15,35-17-15,0-18 16,18 0-16,0 0 15,-1 0-15,19 0 16,-1 0-16,0 0 16,1 0-16,-1 0 15,0 0 1,54-18 46</inkml:trace>
  <inkml:trace contextRef="#ctx0" brushRef="#br0" timeOffset="1591.4209">21766 882 0,'-17'0'16,"-1"0"15,0 0-15,1 0-1,17 18-15,0-1 16,-18 18-16,-17 18 15,17 36-15,1-36 16,-19-1-16,19 1 16,17-35-16,0 35 15,0-18 1,0-17-16,0-1 16,0 19-16,0-19 15,0 1 1,17 0-16,19 17 15,-1-35-15,-17 18 16,34-1-16,-16 1 16,-19-18-16,19 18 15,-1-18-15,-17 17 16,-1-17-16,19 0 16,-19 0-1,18 0 1,-17 0-16,0 0 15,-1 0-15,1 0 16,-18-17 0,35-1-16,1 0 31,-36-17-15,17 17-16,-17 1 15,0-19-15,0 19 16,0-1-16,0 0 15,0-34-15,0 16 16,0 19 0,0-19-16,0 19 15,0-1-15,0 0 16,0 1-16,0-1 16,0 1-16,0-1 15,0 0-15,0 1 16,0-1-16,-17 18 15,-1 0-15,0 0 16,18-18 0,0 1-16,-17 17 31,-1-18-15,0 18-1,1-18 1,-1 18-1,18-17 1,-18-1 0,1 18-16,-1 0 15,1 0 1,-1 0 0,18-18-16,-18 18 15,1 0 1,17-17-16,-18 17 15,0 0 17,1-18 93,-1 18-110,0 0-15,18-17 16,-17 17 0,17-18-16</inkml:trace>
  <inkml:trace contextRef="#ctx0" brushRef="#br0" timeOffset="2191.4633">22366 1129 0,'18'0'47,"-1"0"-31,1 18-1,17-1 1,-17-17-16,0 0 16,17 18-16,0-18 15,0 17 1,1-17-16,-1 0 16,0 0-16,1 0 15,-19 0-15,1 0 16,-1 0-1</inkml:trace>
  <inkml:trace contextRef="#ctx0" brushRef="#br0" timeOffset="3255.9935">23019 741 0,'17'0'0,"1"0"16,0 0-1,-1 0 1,19 0-16,-1 0 15,18 0-15,17 0 16,-34 0-16,-1 17 16,18 1-16,-18 0 15,0-1-15,1 1 16,-36 0-16,17-18 16,-17 17-16,18-17 15,-18 36-15,0-19 31,0 18-31,0-17 16,0 0-16,0 17 16,0-17-16,-18-1 15,1 1-15,-1 0 16,-17-18-16,-1 17 16,19 1-1,-18-18-15,-18 18 16,35-18-16,-17 17 15,17-17-15,-17 0 16,17 0-16,1 0 16,-1 0-16,0 0 15,1 0 17,34 0 77,1 0-93,17 0-16,-35-17 15,35-1-15,-17 18 16,0 0-1,-1 0 1,1 0 0,17 0 15,18 0-15,0 0-16,0 18 15,0-1-15,-18-17 16,0 0-16,-17 18 15,0-1-15,-1-17 32</inkml:trace>
  <inkml:trace contextRef="#ctx0" brushRef="#br0" timeOffset="3791.4173">24007 1235 0,'0'-36'47,"0"1"-47,0 0 15,0 17 1,0-17-16,0 0 15,0-1-15,0-17 16,17 1-16,-17-1 16,18 0-16,-1 17 15,-17 1-15,0 18 16,18-1-16,-18 0 16,0 1 30</inkml:trace>
  <inkml:trace contextRef="#ctx0" brushRef="#br0" timeOffset="4690.7559">24024 864 0,'0'0'0,"0"18"16,-17-18-16,-19 0 15,19 0 1,-1 0 0,0 0 30,1 0-30,-1 0 0,0 0-1,-17 0 1,17 0 0,18-18 140,0 1-156,0-1 15,0 0-15,0 1 16,0-1-16,0 0 16,0 1-1,0-1 1,0 1-16,0-1 31,0 0-31,0 1 31,0-1 1</inkml:trace>
  <inkml:trace contextRef="#ctx0" brushRef="#br0" timeOffset="5279.7478">24395 1199 0,'17'0'78,"19"0"-78,-1 0 15,18 0-15,-36 0 16,19 0-16,-19 0 16,1 0-16,0 0 15</inkml:trace>
  <inkml:trace contextRef="#ctx0" brushRef="#br0" timeOffset="5767.7222">24289 1058 0,'0'-17'16,"0"-1"0,17 18-16,1 0 15,0 0-15,17 0 16,-17 0-16,-1 0 15,1 0-15,0 0 16,-1 0 0,36 0-16,-35 0 15,17 0 1,-17 0-16</inkml:trace>
  <inkml:trace contextRef="#ctx0" brushRef="#br0" timeOffset="7376.2879">25277 776 0,'-18'0'94,"0"0"-78,1 18-1,17-1-15,-18 36 16,0-35-16,18 17 16,0 0-1,0 1-15,0-19 16,-17 1-16,17 17 16,-18-35-16,18 18 15,0 0-15,0-1 16,0 1-16,0 0 31,0-1-31,0 1 16,0-1-16,0 1 31,0 0 0,18-18-15,-1 0-16,-17 17 15,18-17-15,0 0 47,-1 0-15,1 0 14,0 0 1,-1 0-15,1 0 14,-1 0 33,1 0-64,0 0 48,-18-17-48,0-1 1,0 0-16,0 1 16,0-1-1,0 1 1,0-1-1,0 0 1,0 1 15,-18 17 1,0 0-1,18-18-31,-17 18 31,-1 0-31,1 0 16,-1 0 15,0 0-15,1 0-1,17-18-15,-18 18 16,0 0-1,18-17-15,-17 17 16,-1 0 0</inkml:trace>
  <inkml:trace contextRef="#ctx0" brushRef="#br0" timeOffset="9104.0367">20338 2575 0,'-18'0'125,"0"0"-110,18 18 1,-17 0 0,17-1-16,-18 1 15,0-1-15,1 19 16,17-19-16,-18 19 16,18-19-16,-17 1 15,17 17-15,0 1 16,-18-1-16,0-18 15,1 19-15,17-1 16,0-17-16,-18-1 16,18 1-16,0 0 15,0-1-15,-18 1 16,18-1-16,0 1 16,0 0-16,0-1 15,0 1-15,0 0 16,0-1-16,-17 1 15,17 0-15,0-1 16,0 1 0,0-1-16,0 1 15,0 0-15,0-1 32,17-17 61,19 0-77,-1 0-16,0 0 16,18 0-16,-18 0 15,-17 0-15,0 0 16,-1 0-1,1 0 1,0 0 0,-1 0-1,1 0 1,-1 0 0,1 0-1,0 0-15,-1 0 16,1 0 15,-18-17 63,0-1-94</inkml:trace>
  <inkml:trace contextRef="#ctx0" brushRef="#br0" timeOffset="10047.5278">20267 2910 0,'35'0'109,"1"0"-109,-1 0 16,0 0-16,-17 0 15,17 0-15,-17 0 16,-1 0 15</inkml:trace>
  <inkml:trace contextRef="#ctx0" brushRef="#br0" timeOffset="10712.1326">20355 2611 0,'36'0'63,"-19"0"-48,18 0-15,1 0 16,17 0-16,-18 0 16,18 0-16,-18 0 15,18 0-15,-18 0 16,-17 0-16,0 0 16,-1 0-16,1 0 15</inkml:trace>
  <inkml:trace contextRef="#ctx0" brushRef="#br0" timeOffset="11287.7422">20937 3246 0,'36'0'63,"-1"0"-48,0 0-15,0 0 16,18 0-16,-17 0 16,17 0-16,-36 0 15,18 0-15,-17 0 16,0 0-1</inkml:trace>
  <inkml:trace contextRef="#ctx0" brushRef="#br0" timeOffset="11823.6337">21078 3016 0,'0'-17'31,"18"17"-16,17 0 1,-17 0-16,17 0 16,18 0-1,-18 0-15,1 0 16,-1 0-16,-17 0 16,17 0-16,-17 0 31,-1 0-16</inkml:trace>
  <inkml:trace contextRef="#ctx0" brushRef="#br0" timeOffset="14031.8192">22119 2681 0,'-35'35'94,"35"-17"-94,-35 35 16,17-35-16,18 17 15,-35 0 1,35 0-16,-18-17 16,18 0-16,-18 17 15,18-17-15,-17-1 16,17 19-16,-18-36 16,18 35-16,0-18 15,0 19-15,0-19 16,-17 19-16,17-1 15,0 0 1,0-17 0,0 17-16,0-17 15,0 17-15,0 0 16,0-17-16,0 17 16,0-17-1,0-1 1,0 1-1,17-18 17,-17 18-32,18-18 15,-1 17 1,1-17-16,17 18 16,-17-18-16,0 0 15,17 18-15,-17-18 16,-1 0-16,1 17 15,17-17-15,0 0 16,-17 0 0,17 0-1,-17 0 1,17 0 0,-17 0-16,-1 0 15,1 0 1,0 0-1,-1 0 17,1 0-17,-18-17 17,0-1-17,0 0-15,0-17 16,0 17-1,0 1 1,-18-1-16,1 18 31,17-17-31,0-1 32,-18 18-32,0-18 15,18 1 1,0-1-1,-17 18 1,-1 0 0,18-18-16,-17 18 15,-1-17 17,0 17-17,18-18-15,-17 18 16,-1 0 15,0 0-15,1 0-1,-1 0 32,0 0-31,1 0-1,-1 0 1,1 0 0,-1 0 15,0 0 0,1 0-15,-1 0 31,0 0 0,1 0-32,-1 0 1,0 18 62,18-1-31</inkml:trace>
  <inkml:trace contextRef="#ctx0" brushRef="#br0" timeOffset="16392.4108">20144 3881 0,'0'17'93,"0"36"-93,0-18 16,0 18-16,0 0 16,0 0-1,0 18-15,-18-36 16,0 18-16,1 0 16,17-18-16,-18 0 15,18-17-15,-18 0 16,18-1-16,0 1 15,0 0-15,0-1 16,-17-17 109,-1 0-125</inkml:trace>
  <inkml:trace contextRef="#ctx0" brushRef="#br0" timeOffset="17560.0748">20214 3933 0,'18'-17'110,"17"-1"-95,0 18 1,-17 0-16,0 0 16,-1 0-16,19 0 15,-1 0 1,-18 0-16,1 0 15,0 0-15,-1 18 32,1-18-32,0 17 15,-1 1 1,1 17-16,0 1 16,-1-1-16,19-17 15,-36 35-15,17-36 16,1 1-16,-18 17 15,0-17-15,0-1 16,0 19-16,0-1 16,0 0-16,0-17 15,0 17-15,0 0 16,-18-17 0,1 0-16,-1-1 15,0 1-15,1 0 16,-1-18-16,-17 0 15,17 17-15,-17 1 16,17-18-16,-17 17 16,17 1-16,1-18 15,-19 0-15,19 0 16,-1 0-16,-17 0 16,17 0-16,0 0 15,-17 0-15,0 0 16,17 0-1,1 0 1,-1 0-16,0 0 31,1 0-15,-1 0 0,0 0-16</inkml:trace>
  <inkml:trace contextRef="#ctx0" brushRef="#br0" timeOffset="18087.9723">20690 4586 0,'18'0'47,"0"0"-16,-1 0-15,19 0 0,-1 0-1,0 0-15,0 0 16,18 0-16,0 0 0,-17 0 16,-1 0-16,0 0 15,-17 0-15,-1 0 16,-34 0 93,-19-18-109</inkml:trace>
  <inkml:trace contextRef="#ctx0" brushRef="#br0" timeOffset="18584.4402">20867 4357 0,'17'0'62,"1"0"-62,17 0 16,-17 0-1,17 0-15,1 0 16,-1 17-16,-18-17 16,19 0-16,-1 18 15,-17 0-15,-1-18 16,1 0-16,0 0 15</inkml:trace>
  <inkml:trace contextRef="#ctx0" brushRef="#br0" timeOffset="20063.4687">21696 4004 0,'17'0'109,"1"-18"-93,0 18-16,17 0 16,0 0-1,1 0-15,-1 0 16,0 0-16,0-17 15,-17 17-15,17 0 16,1-18-16,-1 18 16,0 0-16,-17 0 15,-1 0-15,19 0 16,-19 0 0,1 0-1,17 0 1,-17 0-1,17 0 1,-17 0-16,-1 0 16,1 18-1,-18-1-15,0 1 16,0 0 0,0 17-1,0-17 1,0-1-1,0 1 1,0 0-16,0-1 16,0 1-1,0-1 1,-18-17-16,1 18 16,-1 0-1,1-18-15,-1 17 16,0 1-1,1-18 1,-1 0 0,0 0-16,1 0 15,17 18-15,-36-18 16,1 0 0,18 0-16,-19 0 15,1 0-15,17 0 16,1 0-16,-19 0 15,19 0 1,-1 17-16,1-17 16,17 18-16,-18-18 15,0 18 32,18-1-31,-17 18-1,17-17 1,-18 0 0,18-1-16,0 1 15,0 0 1,0-1-16,0 1 16,0 0-1,0-1 1,0 1-1,0-1 17,0 1-17,0 0 1,0-1 0</inkml:trace>
  <inkml:trace contextRef="#ctx0" brushRef="#br0" timeOffset="20623.8042">21855 4833 0</inkml:trace>
  <inkml:trace contextRef="#ctx0" brushRef="#br0" timeOffset="23512.5587">20055 5115 0,'0'18'93,"0"0"-93,-17 17 16,-1 0 0,18 0-16,0 1 15,0-1-15,-18 18 16,18-18-16,-17 0 16,17 1-16,0-19 15,0 19-15,0-19 16,0 1-16,0 0 15,0 17-15,0-18 16,0 1 0,0 0-16,0-1 15,0 1 1,0 0 0,0-1-1,0 1 1,0 0 15,0-1-15,0 1 15,0-1 0,0 1 0,0 0-15,0-1 0,0 1 15,17-18-15,-17 18 30,18-18 48,0 0-78,-1 0 15,1 0-15,0 0-1,-1-36-15,1 19 16,0-19 0,-1 19-16,-17-1 15,18-17-15,0 0 16,-1-1-16,18 1 15,-17-18-15,0 0 16,-1 18-16,-17 0 16,18 17-16,0-17 15,-18 17-15,0 1 16,0-1 0,0 0-16,17 1 15,-17-1 1,18 0-1,-18-17 1,18 17 0,-18 1-1,0-1-15,17 0 16,-17 1-16,0-1 16,0 1-1,0-1 1,18 18-16</inkml:trace>
  <inkml:trace contextRef="#ctx0" brushRef="#br0" timeOffset="24031.2811">20655 5803 0,'0'18'16,"35"-18"-1,-17 0 1,17 0 0,-17 0-1,0 0 1,-1 0-16,1 0 31,0 0-15,-1 0 15,1 0-15</inkml:trace>
  <inkml:trace contextRef="#ctx0" brushRef="#br0" timeOffset="24887.386">20602 5486 0,'0'0'0,"36"0"93,-19 0-77,1 0-16,-1 0 16,1 0-16,0 0 15,-1 0 17,1 0-1</inkml:trace>
  <inkml:trace contextRef="#ctx0" brushRef="#br0" timeOffset="25663.47">21202 5486 0,'18'0'15,"17"0"32,0 0-47,18 0 16,0 0-16,0 0 15,17 0 1,-17 0-16,-17 0 16,17 0-16,-18 0 15,18 0-15,-36 0 16,-17 17 93,0 19-93,-17-1-16,17 0 16,-18 0-16,0 18 15,1 0-15,17-17 16,-18-1-16,1 0 15,-1 0-15,18 18 16,0-35-16,-18 0 16,18-1-1</inkml:trace>
  <inkml:trace contextRef="#ctx0" brushRef="#br0" timeOffset="26895.3271">22207 5609 0,'-17'0'62,"-1"0"-30,0 18-1,18-1-31,0 19 15,-17-19-15,-1 1 16,18 35-16,0-35 16,-17-1-16,17 1 15,0-1-15,0 1 16,0 0 0,0-1-1,0 1 16,17-18 1,1 0-1,-1 0-15,1 0-1,0 0-15,-1 0 16,1 0-16,0 0 15,-1 0-15,1 0 16,0 0 0,-1 0-1,1 0 1,-1 0 0,1 0-16,0-35 15,-1 17 1,-17 0-1,0 1 1,0-1 0,0 1-1,0-1 17,0 0-32,0 1 31,-17 17 0,17-18-15,-18 18-16,0 0 15,1-18-15,-1 1 16,1 17-16,-1-18 16,0 18-1,1-18 1,-1 18-1,0-17-15,1 17 32,34 0 93</inkml:trace>
  <inkml:trace contextRef="#ctx0" brushRef="#br0" timeOffset="28935.1287">22842 5680 0,'-17'0'16,"-1"0"0,18 17-1,-18-17-15,1 0 16,17 18 0,-18-18 30,18 18-30,0-1-16,-17 1 0,17 0 16,0-1-1,0 1 1,0-1 0,0 1-1,0 0 1,0-1-1,0 1 1,0 0 15,17-18-31,1 0 47,-1 0-31,1 0-1,0 0 1,-1 0 0,1 0 15,0 0 0,-1 0-15,1 0-1,0 0-15,-1 0 16,1 0 0,-1 0-16,1 0 15,0 0 17,-1 0 46,1 0-63,0 0 220,-1 0-220,1 0 17,0 0-1,-1 0-16,1 0 1,0 0-16,-1 0 16,1 0-1,-18 17 157,17-17-156,1 0 78,0 0-16</inkml:trace>
  <inkml:trace contextRef="#ctx0" brushRef="#br0" timeOffset="31591.3422">22913 5980 0,'18'0'94,"-1"0"-79,1 0-15,-1 0 16,1 0-1,0 0-15,-1 0 32,1 0-1,-18-18-31,18 18 16,-1 0-16,-17-18 15,18 18 1,0 0-1,-1 0 1,1-17-16,0 17 16,-1 0-1,-17-18 1,18 18 0,-1 0-16,1 0 31,0 0-16,-1 0 1,1 0 0,0 0 15,-1 0-15,1 0 30,0 0-46,-18 35 16,17-17 0,-17 17-1,0-17 1,0-1 0,0 1-1,0 0 1,0-1-16,0 1 47,0 0 15,18-18 94,-1-18-156,1 18 16,-18-18 0,0 1-16,18 17 15,-18-18 1,17 0 15,1 1 16,0 17-16,-1 0 1,-17-18-1,18 18 0,0 0 0,-1 0 16,1 0-16,-1 0-15,1 0 31,-18 18-31,18-1 15,-18 1-31,0 0 15,0-1 1,0 1 0,0 0-1,0-1 1,17-17 156,1 0-157,0-17 1,-1 17-16,1-18 16,0 0-16,-18 1 15,17 17 1,-17-18-16,18 18 16,-1 0-1,1-18 1,0 18 78,-1 0-48,1 0-14,0 0-17,-1 0-15,1 0 16,-18 18 0,0 0-1,18-1 1,-18 1-1,0 0 17,0-1-17,0 1 1,0 0 0,0-1-1,0 1 1,0 0-16,0-1 15,0 1 1,0-1 15</inkml:trace>
  <inkml:trace contextRef="#ctx0" brushRef="#br0" timeOffset="36687.6503">19773 6421 0,'0'17'156,"0"18"-140,0-17-1,0 17-15,0-17 16,0 0-16,0-1 15,0 1-15,0 0 16,0-1-16,0 19 16,0-19-1,0 18 1,0-17-16,0 0 16,0-1-16,0 19 15,0-19-15,0 1 16,0 17-16,0-17 15,0-1-15,0 1 16,0 0-16,0-1 16,0 19-16,0-1 15,0-17-15,0 17 16,0 0-16,0 0 16,0-17-1,0 0-15,0-1 16,0 1-16,0 0 15,0-1 1,0 1 15,0-1 1,0 1-17,0 0 1,0-1-1,0 1 1,0 0 15,0-1 16,18-17 0,-1 0-31,1 0-1,0 0-15,-1 0 16,1 0-16,17 0 16,-17-17-16,0-1 15,17-17-15,-18-18 16,19 18-1,-19-18-15,19 17 16,-19 1-16,19 17 16,-19-17-16,1-18 15,0 18 1,-1 0-16,1 17 16,-18-35-16,17 18 15,1 0-15,0-18 16,-1 0-16,-17 0 15,18 18-15,0-36 16,-1 36-16,-17 17 16,0 0-16,18 18 15,-18-17-15,0-1 32,18 18-17</inkml:trace>
  <inkml:trace contextRef="#ctx0" brushRef="#br0" timeOffset="37295.1995">20496 7250 0,'18'0'63,"17"0"-63,1 0 15,-1 0-15,18 0 16,0 0-16,-18 0 16,18 0-16,-35 0 15,-1 0-15,1 0 16,-1 0 15</inkml:trace>
  <inkml:trace contextRef="#ctx0" brushRef="#br0" timeOffset="38303.4334">20461 7020 0,'18'0'78,"-18"-17"-63,17 17 1,1 0 0,0 0-16,-1 0 15,1 0 1,0-18-16,-1 18 15,19 0-15,-36-18 16,17 18 0,18-17-16,-17 17 15,0 0 1,-1 0-16,1 0 16,0 0 187,-1 0-188,1 0 1,0 0 0</inkml:trace>
  <inkml:trace contextRef="#ctx0" brushRef="#br0" timeOffset="40799.5346">21661 6914 0,'0'0'0,"-18"-17"109,-17 17-93,-1-18-1,19 18-15,-19 0 16,1 0-16,0 0 16,17 0-16,1 0 15,-19 18-15,19-1 16,-1-17 0,18 18-16,-18 0 15,18-1 1,0 1-16,-17-18 15,17 35-15,0-17 16,0 17-16,-18 0 16,18 1-16,0-1 15,0-17-15,0-1 16,0 19-16,0-19 16,0 1-16,0-1 15,0 1-15,0 0 16,0-1-16,18-17 15,-18 18 1,17 0-16,1-18 16,0 0-16,-1 0 15,19 17-15,-19-17 16,19 18-16,-1-18 16,0 0-1,-17 0-15,-1 0 16,19 0-16,-19 0 15,19 0 1,-1 0-16,0 0 16,0 0-1,1 0-15,17-18 16,-18 1-16,0 17 16,-17-18-16,-1 18 15,-17-18-15,18 18 16,-18-17-1,0-1 1,18-17 0,-18 17-1,0 1 1,0-1-16,0 0 16,0 1-16,0-1 15,0-17-15,-18 35 16,18-36-16,-18 19 15,1-1-15,17 1 16,0-1 0,-18 0-1,18 1 1,0-1-16,-17 18 16,17-18-16,-18 1 15,0 17-15,1 0 16,17-18-1,-18 18 1,0-18 0,1 18 15,-1 0-15,0 0-1,1 0 1,-1 0-16,0 0 15,-17 0 1,18 0 0,-19 0-16,19 0 15,-19 0-15,36 18 16,-17-18-16,-1 0 16,18 18 15</inkml:trace>
  <inkml:trace contextRef="#ctx0" brushRef="#br0" timeOffset="41463.7097">22331 7179 0,'0'0'0,"0"18"0,17-1 16,-17 1-16,18 17 15,-18-17-15,18-1 16,-18 19-16,0-19 15,0 1-15,0 0 16,0-1 0,0 1-1,0 0 1,0-1 0,0 1 15,0 0 0,17-36 47</inkml:trace>
  <inkml:trace contextRef="#ctx0" brushRef="#br0" timeOffset="42471.8563">22631 6897 0,'0'0'0,"0"-18"0,35 1 16,-35-1-16,35 0 15,-17 1-15,0 17 16,17-36-16,-18 36 15,1-17-15,0-1 16,-1 0 0,1 1-16,17-1 15,-17 18 1,-18-17 0,18 17-16,-18-18 15,17 18-15,1 0 47,-1 0 0,1 0-16,-18 18-15,0-1-1,0 18-15,0 18 16,0 0-16,0 0 16,0 0-16,0-18 15,0 1 1,0-1-16,0 0 16,0-17-16,0-1 15,0 19-15,0-19 16,0 19-1,0-1 1,0-17-16,0 17 16,0-18-16,-18 19 15,18-1-15,-17-17 16,17-1-16,0 1 16,0 0-16,0-1 15,0 1-15,0 0 16,0-36 93,0-35-93</inkml:trace>
  <inkml:trace contextRef="#ctx0" brushRef="#br0" timeOffset="44927.2968">23107 6332 0,'18'0'47,"-1"0"-16,1 0 16,0 0-31,-1 0-16,1 0 15,-1 0 1,1 0 15,0 0-31,-1 0 31,1 18 1,0-18-17,-1 18 16,1-18-31,0 17 32,-18 1 15,0 0-16,0-1-16,0 1 1,0-1 0,-18-17-1,18 18 1,-18-18-16,18 18 16,-17-18-16,-1 0 15,18 17 1,-18 1-1,1 0 1,-1-18 0,0 0-1,1 0 48,34 0 93,1 0-140,0 0-1,-1 0-15,19 0 32,-19 0-17,1 0 16,0 0 1,-18 17-32,17-17 15,1 0 1,-1 18 15,-17 0-15,18-18 15,-18 17 32,0 1-48,0 0 1,0-1-1,0 1-15,0-1 16,0 1-16,0 0 16,-18-1-1,18 1 1,0 0 0,-17-18 46,17 17-62,-18-17 31,1 0 16,-1 0-31,0 0-1,1 0 1,-1 0 0,0 0-1,1 0 17</inkml:trace>
  <inkml:trace contextRef="#ctx0" brushRef="#br0" timeOffset="48007.9031">26352 2258 0,'0'17'78,"18"36"-78,-18 0 16,0 18-16,0 35 15,-18-36-15,1 1 16,17 17-16,0-17 16,0-19-16,0 19 15,0 0-15,0-19 16,0 1-16,0-17 15,-18-19-15</inkml:trace>
  <inkml:trace contextRef="#ctx0" brushRef="#br0" timeOffset="49095.7833">26458 2311 0,'36'0'125,"-1"0"-125,18 0 16,-18 0-16,0 0 15,-17 0-15,17 0 16,-35 17-16,18-17 16,0 0 62,-18 18-16,0 0-46,-18-18-1,0 0-15,1 17 16,-1-17 0,0 0-16,1 18 15,-19 0-15,1-1 0,18 18 16,-19-17 0,19 0-16,-1-1 0,18 1 15,-18 0-15,1-18 16,-1 0-1,0 0-15,1 17 16,-1-17 0,18 18-1</inkml:trace>
  <inkml:trace contextRef="#ctx0" brushRef="#br0" timeOffset="50257.8594">26423 2716 0,'0'18'78,"35"-18"-63,-17 0 1,-18 18-16,35-18 0,-17 17 16,0-17-1,-1 0 1,1 0-1,-1 0 64,1 0-64</inkml:trace>
  <inkml:trace contextRef="#ctx0" brushRef="#br0" timeOffset="50879.4912">26423 3052 0,'18'0'78,"17"0"-62,-17 0-16,35 0 15,-36 0-15,18 0 16,1 0-16,-19 0 16,19 0-16,-19 0 15,1 0 1</inkml:trace>
  <inkml:trace contextRef="#ctx0" brushRef="#br0" timeOffset="53090.6722">26476 2417 0,'0'-18'47,"18"18"0,-1 0-47,1 0 16,0 0-16,-1 0 15,18 0-15,1 0 16,-1 0-16,-17 0 16,17 18-16,-17-18 15,-1 0 1,1 0-1,-36 0 79,-17 0-94,-18 0 16,0 0-16,0 0 15,0 0-15,0 0 16,18 0-16,0 0 16,17 0-1,0 0 17,36 0 46,0 0-63,-1 0-15,19 0 16,-19 0 0,1 17-16,17-17 15,1 0 1,-19 18 15,1-18 0,-1 0 1,1 0-32,0 0 15,-1 0 1,-34 0 78,-1 0-79,0 0 1,36 0 78,17 0-94,1 0 15,17 0-15,-18 0 16,0 0-16,0 0 15,-17 0-15,17 0 16,-17 0-16,0 0 16,-1 0-1,-34 0 63,-19 0-78,1 0 16,-36-18-16,1 18 16,-18 0-16,0 0 15,35 0-15,-18 0 16,0 0-16,36 0 16,18 0-16,-1 0 31,53 0 47,-17 0-78,-1 0 16,1 0-16,35 0 15,-35 0-15,-1 0 16,19 0-16,-19 0 15,1 0-15,0 0 16,-1 0-16,1 0 16,-1 0-16,36 0 15,-35 0-15,0 0 16,-1 0-16,1 0 16,0 0 15</inkml:trace>
  <inkml:trace contextRef="#ctx0" brushRef="#br0" timeOffset="54007.8453">27217 3052 0,'17'0'31,"1"0"-15,0 0 15,-1 0-15,1 0 0,0 0-1,17 0 1,0 0-1,-17-18-15,-1 18 16,19 0 0,-19 0-1</inkml:trace>
  <inkml:trace contextRef="#ctx0" brushRef="#br0" timeOffset="54495.9277">27146 2805 0,'18'0'47,"0"0"-31,34 0-16,-16 0 15,-1 0-15,-17 0 16,-1 0-16,19 0 16,-19 0-16,1 0 15,-1 0 1</inkml:trace>
  <inkml:trace contextRef="#ctx0" brushRef="#br0" timeOffset="54999.1841">27869 2522 0,'18'0'31,"-18"18"-15,0 35-16,0 0 16,0 0-16,0-18 15,0 0-15,0 18 16,0 0-16,0-18 15,0 1-15,0-1 16,0 0-16,0 1 16,0-19-1,18-17 1</inkml:trace>
  <inkml:trace contextRef="#ctx0" brushRef="#br0" timeOffset="56071.2538">27817 2681 0,'0'-18'47,"17"1"-16,-17-1-31,18 1 15,-1-19 1,1 19-16,0-19 16,-1 19-1,1-1-15,-18 0 16,18 18-16,17-17 16,-35-1-1,18 18 1,-1 0 46,1 0-30,-1 0-32,-17 18 31,18-18-31,-18 17 15,0 1-15,18 0 16,-18-1-16,0 19 16,0-19-16,0 1 15,0 17-15,0 0 16,0 1-16,0-19 16,0 19-16,0-19 15,0 1 1,0 0-16,0-1 15,-18 1 1,18 0-16,-18-1 16,18 1-1,-17-1-15,17 1 16,-18-18-16,1 35 16,17-17-1,-18-18-15,18 18 16,-18-18-1,18 17 32,-17 1-15,-1-18-32</inkml:trace>
  <inkml:trace contextRef="#ctx0" brushRef="#br0" timeOffset="56759.3559">28399 3140 0</inkml:trace>
  <inkml:trace contextRef="#ctx0" brushRef="#br0" timeOffset="57519.4535">28575 2628 0,'0'18'62,"0"35"-62,0-36 16,0 36-16,0-35 15,0 35 1,0-18-16,0 0 16,0 18-16,0-17 15,0-19-15,0 1 16,0 0 0,0-1 15,0 1 16,18-18 0,17 0-32,-17-35 1,34-18-16,-34 0 15,35-18-15,-35 18 16,17 18-16,-17-18 16,-1 53-1,1-18-15,-18 1 32</inkml:trace>
  <inkml:trace contextRef="#ctx0" brushRef="#br0" timeOffset="57919.899">28875 3157 0</inkml:trace>
  <inkml:trace contextRef="#ctx0" brushRef="#br0" timeOffset="59310.9581">29333 2699 0,'0'35'110,"0"18"-95,0-18 1,-17 1-16,17-1 16,-18 18-16,1-18 15,-1 0-15,18 1 16,0-19-16,0 18 15,0-17 1,0 0-16,0-1 16,0 1-1,0 0-15,0-1 16,0 1 0,0 0-1,18-18 1,-18 17-16,17-17 31,1 0-15,17 0-1,-17 0 1,-1 0 0,1 0-1,0 0 1,-1 0-1,1 0 1,0 0 47,-1-17-63,-17-1 31,18 0-31,0 1 31,-18-1 47,-36 0-62,19 1-1,-1 17 1</inkml:trace>
  <inkml:trace contextRef="#ctx0" brushRef="#br0" timeOffset="60326.7276">29333 2734 0,'0'-18'125,"18"18"-94,0 0-15,-1 0 0,1 0-16,0 0 15,-1 0 1,1 0 0,0 0 15,-1 0-16,1 0 1,0 0-16,-1 0 16,1 0 15</inkml:trace>
  <inkml:trace contextRef="#ctx0" brushRef="#br0" timeOffset="63376.8062">26511 3916 0,'0'-18'46,"0"36"33,0-1-79,0 19 15,0-19-15,0 36 16,0 0-16,-17 0 15,-1-18-15,18 18 16,-18 0 0,18-17-16,-17-1 15,17 0-15,0 0 16,0-17-16,0 17 16,0 1-16,0-19 15,0 1 1,0-1-16,0 1 31,0 0 0,17-1-31,1 1 16,0 0 0,-18-1-16,35 1 15,-17-18 1,-1 0-16,1 0 15,-1 0-15,-17 18 16,18-18 0,0 0-16,-1 0 15,1 0-15,0 0 16,-1 0-16,1 0 16,17 0-1,-17 0 1,-1 0-1,1 0-15,0 0 16,17 0 0,-17 0-16,-1 0 15,19 0 1,-19 0 0,1-18-1,0 18-15,-18-18 16,0 1 46,0-1-46,0 0 0,0 1-1,0-1 1,0-17-1,-18 17-15,18 1 16,-18-1-16,1 0 16,17 1-16,-18-1 47,0 18-32,1 0 1,-1 0-1,0 0 1,1 0 31,-1 0 0,0 0-47,1 0 15,-1 0 1,1 0-16,-1 0 16,0 0-16,1 0 15,-1 0-15,0 0 16,1 0-16,-1 0 31,0 0-15,1 0-1,-1 0 17,1 0-17,-1 0 1,-17 0-16,17 0 16,0 0-16,1 0 15,-1 0 32,36 0 62,-1 0-109</inkml:trace>
  <inkml:trace contextRef="#ctx0" brushRef="#br0" timeOffset="64247.463">27428 4498 0,'53'0'109,"-35"0"-93,0 0-16,-1 0 15,1 0-15,0 0 16</inkml:trace>
  <inkml:trace contextRef="#ctx0" brushRef="#br0" timeOffset="64855.74">27234 4322 0,'18'0'125,"0"0"-125,-1 0 16,1 0-16,0 0 16,17 0-1,-17 0-15,-1 0 16,1 0-1,-1 0 1,1 0 0,0 0-16</inkml:trace>
  <inkml:trace contextRef="#ctx0" brushRef="#br0" timeOffset="65575.6117">28152 4022 0,'0'17'78,"0"36"-78,0-17 15,0 16-15,0 1 16,0-17-16,0 17 16,0-36-16,0 1 15,0-1 1,0 1 0,0 0 15</inkml:trace>
  <inkml:trace contextRef="#ctx0" brushRef="#br0" timeOffset="66806.9118">28081 3933 0,'18'0'93,"-1"0"-77,1 0 0,0 0-1,-1 0-15,19 0 16,-19 0-16,1 0 16,17 0-16,-17 0 15,-1 0 1,1 0-16,0 0 15,-1 0 17,19 0-1,-19 0-15,1 0 15,0 18-31,-18 17 15,0-17 1,0 0-16,0-1 16,0 1-1,0 0-15,0-1 16,0 19 0,0-19-1,0 18 1,0-17-1,0 0-15,-18-1 16,0-17-16,1 18 16,-1 0-16,0-18 15,1 17-15,-1-17 16,0 0-16,1 0 16,-1 0-16,1 18 15,-1-18 1,18 18-16,-18-18 15,1 17 1,-1 1 0,0-18-1,1 17 1,-1-17 0,0 18-16,1 0 46,34-18 17</inkml:trace>
  <inkml:trace contextRef="#ctx0" brushRef="#br0" timeOffset="67335.6135">28681 4410 0,'17'0'125</inkml:trace>
  <inkml:trace contextRef="#ctx0" brushRef="#br0" timeOffset="71599.2689">29422 4057 0,'-18'0'62,"0"0"-46,1 0-16,-1 0 16,0 0-16,1 0 15,-18 18-15,17-1 16,0 1-16,18 17 15,-35-17-15,17 17 16,18 0 0,-17-17-16,-1 0 15,18 17-15,0-17 16,0 17-16,0-18 16,0 1-1,0 0-15,18-18 0,-1 17 31,1 1-15,0-18 0,-1 18-1,1-18 1,0 0 0,-1 17-1,1-17 1,-1 0-1,1 0 1,0 0 0,-1 0-16,1 0 15,0 0 17,-1 0-17,1 0 1,0-17 15,-18-1-15,0 0-1,17 18-15,-17-17 16,18-1 0,-18 0-1,0 1 1,0-1-1,0 1 1,0-1 0,0 0-16,0 1 15,0-1 1,0-17 0,0 17-1,0 0 16,0 1-31,-18 17 32,18-18-1,-17 18 0,17-17-15,0-1 15,0 0-15,-18 18-1,0 0 1,1 0 0,-1-17-1,0 17-15,18-18 31,-17 18-15</inkml:trace>
  <inkml:trace contextRef="#ctx0" brushRef="#br0" timeOffset="72383.4568">29651 4445 0,'0'18'79,"0"17"-79,0-17 15,0 17-15,0 0 16,0 0-16,0 18 15,0-17-15,0-19 16,0 1-16,0 17 16,0-17-1,0-36 79</inkml:trace>
  <inkml:trace contextRef="#ctx0" brushRef="#br0" timeOffset="73490.6788">29845 4075 0,'18'-18'110,"17"18"-95,-17-18-15,17 1 16,-18-1 0,1 18-16,0-18 15,-1 18-15,1-17 32,-18 52 124,0 0-141,0 1-15,0-1 16,0-17-16,0 17 16,0-18-16,0 1 15,0 0-15,0 17 16,0-17 0,0 17-1,0-17 1,0-1-1,0 1-15,0-1 16,0 19 0,-18-19-1,18 1 1,-17-18-16,17 18 16</inkml:trace>
  <inkml:trace contextRef="#ctx0" brushRef="#br0" timeOffset="75879.2911">30198 3704 0,'0'-17'47,"0"-1"-32,0 0 17,17 1-1,1 17-15,0 0-16,-1 0 31,1 0 0,0 0-15,-1 0-1,1 0 17,0 0-17,-1 17-15,-17 1 16,0 0-1,18-18 1,-18 17 47,0 1-48,0-1 1,0 1-1,0 0 1,0-1 0,0 1 15,-18 0-31,1-18 31,17 17-15,-18-17 31,0 0-16,1 0 47,-1 0-47,0 0-15,36 0 203,0 0-204,-1 18 17,1-18-17,-18 18 1,18-18-1,-1 0 1,1 0 31,-1 0-16,-17 17 32,0 1 15,0-1-63,0 1 17,0 0-1,0-1-15,-17 1 46,17 0 1,-18-1-48,1-17 48,-1 0-32,0 0 0</inkml:trace>
  <inkml:trace contextRef="#ctx0" brushRef="#br0" timeOffset="77071.5798">28963 4674 0,'18'0'62,"-1"0"-62,1 0 16,17 0-16,-17 0 16,0 0-16,17 0 15,0 0-15,-17 0 16,17 0-16,0 0 15,1 0-15,-1 0 16,0 0 0,0 0-1,36 0-15,-18 0 16,0 0-16,0 0 16,-18 0-16,0 0 15,1 0-15,16 0 16,-34 0-16,17 0 15,1 0-15,-19 0 16,36 0-16,-18-17 16,-17-1-16,17 18 15,1-18-15,-19 18 16,1 0-16,0 0 16,-1 0-16,1 0 15,-1 0-15,19 0 16,-1 0-1,-17 0 1,17 0 0,-17 0-16,-1 0 31,1 0-15</inkml:trace>
  <inkml:trace contextRef="#ctx0" brushRef="#br0" timeOffset="78542.7313">29157 5080 0,'35'0'15,"-35"-18"1,18 18-16,0-17 16,-1 17-1,1 0 1,0 0-16,-1-18 15,1 18 64,-1 18-64,-17-1 1,18 1-16,0 17 15,-18-17-15,0 17 16,0-17 0,0-1-16,0 19 15,0-19-15,0 36 16,0-35-16,0 0 16,0-1-16,-18 1 15,0 0-15,1-18 16,-1 35-16,1-35 15,-19 17 1,19 1-16,-1-18 16,-17 18-16,35-1 15,-18-17-15,0 0 16,18 18-16,-17-18 16,-1 0 62,1 0-78,-1 0 15,-17 0-15,17 0 16,0 0 0,18-18 30,0 1-30,0-1 0,0 0-16,0 1 31,0-1-31,0 1 16,18 17-16,-18-18 31,18 18-16,-1 0 17,1 0-17,0 0 1,-1 0 0,1 0-1,-1 0 1,19 0-1,-19 0 1,19 0-16,-1 0 16,0 0-16,0 0 15,1 0-15,-19 0 16,1 0-16,0 0 31,-1 0 16,1 0-31</inkml:trace>
  <inkml:trace contextRef="#ctx0" brushRef="#br0" timeOffset="79551.6402">30798 4463 0</inkml:trace>
  <inkml:trace contextRef="#ctx0" brushRef="#br0" timeOffset="81294.7743">31362 4075 0,'18'0'94,"-1"0"-94,1-18 16,17 0-16,-17 1 15,17-1-15,0 0 16,1-17-16,17 17 16,-36 1-16,1 17 15,-1-18-15,-17 1 16,0 34 78,0 1-94,0 17 15,0 18-15,0-18 16,0 18-16,0-17 16,-17 34-1,-1-17-15,18 0 16,-17 17-16,-1-34 15,18-1-15,-18 0 16,18-17-16,0 0 16,0-1-16,0 1 31</inkml:trace>
  <inkml:trace contextRef="#ctx0" brushRef="#br0" timeOffset="82719.6097">32173 3933 0,'0'18'62,"0"0"-62,0 35 16,0-18-16,-17 0 16,-1 1-16,0-1 15,18 18-15,-17-36 16,17 19-16,-18-1 16,18 0-16,-17 18 15,17-35-15,0-1 16,0 1-16,0 0 15,0-1-15,0 1 16,17 0 31,1-18-31,-1 0-1,1 0 1,0 0-1,-1 0 1,1 0 0,0 0-16,-1 0 15,19 0 1,-1 0 0,-18 0-1,1 0 1,0 0-1,-1 0-15,1 0 16,-18-18 0,18 18-16,-18-18 15,0 1-15,17-1 16,1 0 0,-18 1-16,18-1 15,-1 0-15,-17 1 16,18-1-16,-18 1 15,0-1-15,17 18 16,-17-18-16,0 1 16,0-1-16,0 0 15,0 1 17,0-1-32,0 0 31,0-17-16,0 18 1,-35-1 0,35 0-16,-35 1 15,35-1-15,-18 18 16,18-18-16,0 1 16,0-1-16,-17 18 15,17-18-15,-36 1 31,1 17-15,17-18-16,1 18 16,-1 0-16,1-18 15,-1 18 1,0 0 46,1 0 32</inkml:trace>
  <inkml:trace contextRef="#ctx0" brushRef="#br0" timeOffset="85582.9387">26247 7073 0,'35'-17'109,"-17"-1"-93,17-17-16,35-1 15,1 1-15,0-18 16,-19 0-16,19 18 15,-18 0-15,17-18 16,-34 35 0,-19 1-16,19-1 0,-19-17 15,1 35 1,-18-18-16,18 18 16,-18 18 77,0 17-93,0 18 16,0 0-16,0 0 16,0 0-16,0-1 15,0-16 1,0-1-16,0 0 15,0 1-15,0-1 16,0-18 0,0 36-16,0 0 15,0-17-15,0-1 16,0-18-16,0 1 16,17 0-16,-17-1 15,18-17 32</inkml:trace>
  <inkml:trace contextRef="#ctx0" brushRef="#br0" timeOffset="87214.9997">27340 6509 0,'18'0'78,"0"0"-62,-1 0-16,18 0 15,-17 0-15,17 0 16,-17 0 0,17 17-16,-17-17 15,0 0-15,17 0 16,-35 18-16,17-18 15,-17 18 1,0-1 0,0 1-1,0 17 1,0 18-16,18 0 16,-18 0-16,0 0 15,0 0-15,0 0 16,0 0-16,-18-18 15,1 18-15,-1 17 16,-17 1-16,35-36 16,-18-17-16,1 17 15,17-17 1,-18-1 0,0 1-1,18 0-15,-17-18 31,-1 0 48,0 0-64,18-18 63,0 0-62,0 1 0,0-1-16,0-17 15,0 17-15,0-17 16,18 0-16,-18-1 15,0 19-15,0-1 16,18-17-16,-1 35 16,-17-18-16,18 18 62,0 0-46,-1-17-1,1 17-15,0 0 16,-1 0 0,1 0-1,-1 0 1,1 0-16,0 0 16,-1 0-16,1 0 15,0 0 1,-1 0-1,1 0 1,0 0 0,-1 0-1,1 0-15,0 17 16,-1 1-16,18-18 16,-17 17-16,0-17 15,-1 0 1,19 18-16,-19 0 15,1-18-15,0 0 16,17 0-16,-18 0 16,1 0-16,0 0 15,-18 17 1,0 1 31,17-18-32,1 0 1,-18 18 0</inkml:trace>
  <inkml:trace contextRef="#ctx0" brushRef="#br0" timeOffset="89998.9628">26741 7761 0,'0'0'0,"17"0"16,-17-18-16,35 18 16,-35-17-16,18 17 15,17 0-15,1-18 16,-19 1-16,19-1 16,17 18-16,-18-18 15,18 1-15,17 17 16,-17-18-16,0 18 15,18 0 1,-36 0-16,0 0 16,0 0-16,1 0 15,-1 0-15,0 0 32,1 0-32,16 0 15,-16 0-15,17 0 16,17 0-16,-17-18 15,18 18-15,-1 0 16,-17-17-16,0 17 16,-35 0-1</inkml:trace>
  <inkml:trace contextRef="#ctx0" brushRef="#br0" timeOffset="90943.0615">26670 8361 0,'18'0'94,"17"0"-79,0 0-15,0 0 16,1-18-16,-1 1 15,18-19-15,0 19 16,0-19-16,-18 19 16,-17-1-16,-1 18 15,-17-18-15,0 36 94,0 0-78,0 35-1,0-18 1,0 0-16,0-17 16,0 17-16,0 18 15,0 0-15,-17 0 16,-1 0-16,18-18 15,0 18-15,-18-18 16,18-17-16,0 17 16,0-17-1,0-1 1,0 1 0,0 0-16,0-1 15,0 1 1</inkml:trace>
  <inkml:trace contextRef="#ctx0" brushRef="#br0" timeOffset="92167.2242">27464 8255 0,'-18'0'47,"0"35"-47,1 18 15,-18 0-15,17-18 16,18 18-16,0-17 15,-18-1-15,18 0 16,0-17 0,0-1-16,0 1 15,0 0 1,0-1 15,18-17-15,0 0-1,-1 0 1,18 0-16,-17 0 16,35 0-16,-18 0 15,1 0-15,-1 0 16,0 0-16,-17 0 16,17 0-16,-17 0 15,-1 0 1,1 0-1,0 0 1,-18-17-16,17-1 16,19 0-16,-19 1 15,18-1-15,-17 0 16,0 1-16,-1 17 16,-17-18 15,0 1 0,0-1 0,-17 0-15,-19 18-16,1-17 16,0-1-16,0 0 15,17 18-15,-17-17 16,17 17-1,18-18 1,-18 18 0,1 0-1,17-18 1,-18 18-16,-17 0 16,35-17-16,-18 17 15,1 0-15,-1 0 16,0 0-1,1 0 1,-1 0 0,0 0 15,1 0-31,-1 0 62,18-18-15</inkml:trace>
  <inkml:trace contextRef="#ctx0" brushRef="#br0" timeOffset="93047.6134">28769 7373 0,'18'0'62,"-18"18"-46,17-18-16,1 0 15,0 17-15,-1-17 16,1 0-16,-1 0 16,19 0-16,-19 0 15,1 0-15,0 0 16,-1 0-16,1 0 15</inkml:trace>
  <inkml:trace contextRef="#ctx0" brushRef="#br0" timeOffset="93638.7732">28575 6932 0,'18'0'47,"-1"0"-32,19 0-15,-19 0 16,1 0-16,17 0 16,-17 0-16,-1 0 15,1 0 1,0 0 0,-1 0-1,19 0 1,-19 0 15</inkml:trace>
  <inkml:trace contextRef="#ctx0" brushRef="#br0" timeOffset="94447.2717">29528 6826 0,'0'36'47,"0"-1"-31,0 18-16,0 0 15,0-18-15,0 18 16,0-18-16,0 18 16,0 18-16,0-1 15,0-17-15,0 0 16,0 0-16,0-18 16,0 0-1,0-17 1</inkml:trace>
  <inkml:trace contextRef="#ctx0" brushRef="#br0" timeOffset="95847.3268">29475 6844 0,'17'0'62,"1"0"-46,-18-18-1,18 18 1,-1 0 0,1-17-1,-1 17 1,1 0-16,0-18 16,-1 18-1,1 0 1,0 0-16,-1 0 15,1-18 1,0 18-16,-1 0 63,1 18-32,-1 17-31,-17 1 15,0-1-15,18-18 16,-18 1-16,0 17 16,0-17-1,0 17 1,0 1-16,0-1 16,0 0-16,0 0 15,0 1-15,0-1 16,0 0-16,0 0 15,0-17 1,0 0 0,0-1-16,-18 19 15,1-19-15,-1 1 16,-17 17-16,35-17 31,-18 0-31,18-1 16,-17 1 15,-1-18-15,0 17-1,1 1 1,-19-18-16,19 18 16,-1-18-1,18 17-15,0 1 16,-17-18-16</inkml:trace>
  <inkml:trace contextRef="#ctx0" brushRef="#br0" timeOffset="96367.2138">30092 7426 0</inkml:trace>
  <inkml:trace contextRef="#ctx0" brushRef="#br0" timeOffset="97727.0445">30727 7038 0,'0'18'78,"-18"-1"-78,18 18 16,0 1-16,-17-19 15,-1 19-15,18-1 16,0 0-16,0 0 16,0-17-16,0 0 15,0-1-15,0 1 16,0 0-16,0-1 16,0 1 15,18-18-31,17 18 15,0-18-15,-17 0 16,17 17-16,0-17 16,1 0-1,-19 0 32,1 0-16,0 0-15,-1 0 0,1 0-1,-18-17-15,0-1 16,18 18 0,-18-18-16,0 1 15,0-1 1,0 0-16,17 18 15,-17-17 1,0-1-16,0 0 16,0 1-1,0-1 1,0 1-16,0-1 16,0 0-1,0 1 1,0-1-16,-17 0 31,17 1-15,-18 17-16,0-36 15,1 36 1,17-17-16,-18-1 16,0 18-1,1 0-15,17-17 16,-18 17-16,0 0 15,1 0 1,-1-18 0,1 18-16,-1 0 15,0 0 1,1-18-16,-1 18 31,0 0 0,1 0-15,17 18 31,0 17-31,-18-17-1,18-1 1,0 1-16</inkml:trace>
  <inkml:trace contextRef="#ctx0" brushRef="#br0" timeOffset="98455.4183">31221 7302 0,'0'18'16,"0"0"-16,0-1 31,0 1-15,0 17-16,0-17 15,0 0-15,0 17 16,0-17-16,0-1 16,0 18-16,0 1 15,0-19-15,0 1 16,0 0-16,0-1 15,0 1-15</inkml:trace>
  <inkml:trace contextRef="#ctx0" brushRef="#br0" timeOffset="99399.0268">31432 6985 0,'18'0'141,"0"0"-141,-1 0 15,1 0-15,0 0 16,17-18-16,-17 18 15,-18-17 1,17 17-16,-17 17 125,0 19-125,0 17 16,0-18-16,0 0 15,0 18-15,0-35 16,0 17-16,0 0 16,0-17-16,0 17 15,0-17 1,0-1-1,0 1 1</inkml:trace>
  <inkml:trace contextRef="#ctx0" brushRef="#br0" timeOffset="101334.994">31750 6597 0,'18'0'62,"17"0"-46,-17 0-1,-1 0 1,1 0-16,-1 0 31,1 0-15,0 0 46,-1 35-46,-17-17 0,0 0-16,0-1 15,0 1-15,0-1 16,0 1-16,0 0 62,-17-18-62,-1 17 16,-17-17-16,17 0 16,1 18-16,-19 0 15,19-18-15,-1 0 16,0 0-16,1 0 15,17 17 1,-18-17-16,36 0 172,-1 0-172,19 0 16,17 0-16,-18 0 15,-18 0-15,1 0 16,0 0-16,-1 0 15,1 0 1,0 0 31,17 18-31,-17-18-1,-18 18 16,17-18-31,1 17 32,-18 1-17,18-18 1,-18 17 0,0 1 30,0 0-30,0-1 0,0 1-1,0 0 1,-18-18 0,18 17 15,-18-17-31,1 0 31,-1 0 0,0 0-31,1 0 16,-1 0-16,0 18 16,-17-18-1,0 0-15,17 0 16,1 0-16,-1 0 31</inkml:trace>
  <inkml:trace contextRef="#ctx0" brushRef="#br0" timeOffset="104406.7684">25947 10724 0,'0'0'16,"17"0"62,19 0-62,17-35-16,35 0 15,-18 17-15,1 1 16,-18-19-16,-18 1 15,0 0-15,18 17 16,-35 1 0,0 17-1,-18-18-15,17 18 78,-17 18-62,18 34-16,-18 1 16,0 18-16,0-1 15,0-17-15,0 36 16,0-1-16,0-35 16,0 35-1,0-18-15,0-17 16,0 0-16,0-35 15,0 17-15,0-17 16,0-1-16,0 1 16,0 0-1,-18-1 1,18 1 0,0 0-1,0-1-15,0 1 16,0 0-1,0-1-15,0 1 16,0-1-16,0 1 16,0 0-1,0-1 1,0 1 15,0 17-15,0-17-1,0 0 17</inkml:trace>
  <inkml:trace contextRef="#ctx0" brushRef="#br0" timeOffset="104967.3632">26970 11342 0,'0'17'31,"0"1"-15,0 17-16,0 18 16,0 0-16,0 18 15,0-18-15,0-18 16,18 18-16,-18-18 15,0-17-15,0-1 16</inkml:trace>
  <inkml:trace contextRef="#ctx0" brushRef="#br0" timeOffset="106382.9169">27376 10478 0,'17'0'31,"1"0"-31,-1 0 16,19 0-16,-1 0 15,18 0-15,17 0 16,-17 0-16,0 0 15,0 0-15,-35 0 16,0 0-16,-1 0 16,18 0-16,-17 0 31,-18 35-15,35 0-16,-17 0 15,0 1-15,-1 17 16,1-1-16,0 1 15,17 18-15,-18-1 16,1-17-16,-18 0 16,0-17-1,0 16-15,0-16 16,0 17-16,0-18 16,0 18-16,0 0 15,0-18-15,-35 18 16,17-18-16,1-17 15,-19 35-15,19-53 16,-1 17-16,18 1 16,-18 0-16,1-18 15,-1 0 1,18 17-16,-18-17 16,1 0-1,-1 0 16,1 0-31,-1 0 16,0 0-16,1 0 16,-1 0 31,18-17-32,0-1-15,0 0 16,0 1-1,0-1-15,0 1 16,0-19 0,-18 36-16,18-17 15,0-1-15,0 0 16,0 1 15,0-1-15,0 0 15,18 18-31,17-17 31,-17 17-15,35 0-16,-18 0 16,0 0-16,1 17 15,-1 1 1,0-18-16,-17 18 15,-1-18-15,1 17 16,0-17 0,-1 18-1,1-18 1,17 18-16,1-1 16,-1-17-16,0 0 15,18 36-15,-18-19 16,-17-17-16,0 0 15,-1 0-15,-17 18 16,18-18-16,0 0 31</inkml:trace>
  <inkml:trace contextRef="#ctx0" brushRef="#br0" timeOffset="106831.1762">28698 11236 0,'18'0'16,"0"0"-1,-1 0 1,1 0-16,35 0 16,0 0-16,0 0 15,-18 0-15,18 0 0,-18 0 16,1 0-1,-19 0 1,-17-18 62</inkml:trace>
  <inkml:trace contextRef="#ctx0" brushRef="#br0" timeOffset="107367.3776">28787 10936 0,'17'-18'47,"1"18"-32,35 0-15,0 0 16,-36 0-1,19 0-15,-19 0 16,19 0-16,-19 0 16,1 0-1,0 0-15,-1 0 32</inkml:trace>
  <inkml:trace contextRef="#ctx0" brushRef="#br0" timeOffset="107951.1514">29704 10478 0,'18'35'46,"-1"18"-30,-17 17-16,0 1 16,0-1-16,0 19 15,0-37-15,18 19 16,-18 0-16,0-1 16,0-17-16,0-18 15,0 1-15,0-1 16,17-17-16,-17-1 15</inkml:trace>
  <inkml:trace contextRef="#ctx0" brushRef="#br0" timeOffset="109191.3798">29810 10495 0,'0'-17'31,"17"17"16,1 0-31,0 0-1,17 0-15,-17 0 16,17 0-16,-18 0 16,19 0-16,-1 0 15,-17 0-15,-1 17 16,19-17-16,-1 18 15,-18-1 1,1-17-16,-18 18 16,18-18-16,-18 35 15,17-17 1,1 0-16,-18 17 16,0 0-16,0 0 15,0-17-15,0 17 16,0 1-16,0-1 15,0 0-15,0 0 16,0 1 0,-18-1-16,1 18 15,-19-18-15,1-17 16,0 35-16,0-53 16,17 35-16,-17-17 15,-18-1-15,35 1 16,-17 0-16,0-1 15,-18 1-15,17-18 16,19 0-16,-18 18 16,17-1-1</inkml:trace>
  <inkml:trace contextRef="#ctx0" brushRef="#br0" timeOffset="112566.8397">30621 11007 0</inkml:trace>
  <inkml:trace contextRef="#ctx0" brushRef="#br0" timeOffset="114214.7072">31679 10672 0,'0'-18'78,"-17"18"-47,-1 0-15,1 0 0,17 35 15,-18-35-15,0 35-16,1-17 15,-1 35-15,0-35 16,1 17-16,17 0 15,0 0-15,0-17 16,0 17-16,0 1 16,0-1-16,0 0 15,0-17 1,0 17-16,0-17 16,0-1-16,0 1 15,0 0 16,35-18 1,-17 17-32,-1 1 15,36-18-15,-35 0 16,17 0-16,-17 0 16,17 0-1,-17 0 1,-1 0 15,1 0-15,0 0-1,-1 0 1,1 0 0,-1 0-1,1-18-15,0 1 16,-1-1-1,1 0 1,0-17 0,-1 17-16,-17 1 15,0-1-15,0 1 16,18 17-16,-18-18 16,0 0-16,0 1 15,0-19-15,0 19 16,0-1-1,0 0 1,0 1-16,0-1 16,0 1-1,-18-1 1,18 0 0,-35 1-1,0 17 16,17 0-31,0-18 16,1 18-16,-18 0 16,17-18-16,0 18 15,1 0-15,-1-17 16,18-1 0,-18 18-16,1 0 31,-19 0-16,36-18-15,-17 18 16,17-17 0,-18 17-16</inkml:trace>
  <inkml:trace contextRef="#ctx0" brushRef="#br0" timeOffset="114807.2847">32103 11095 0,'17'17'31,"-17"1"-16,0 0-15,0-1 16,0 1-16,0 0 16,0-1-16,0 1 15,0 0 1,0-1-16</inkml:trace>
  <inkml:trace contextRef="#ctx0" brushRef="#br0" timeOffset="115719.034">32262 10742 0,'17'0'16,"1"-18"46,-1 18-46,1-17-1,17 17-15,-17-18 16,17 18-16,-17 0 16,0-17-16,-1 17 15,1 0-15,-1-18 16,1 18 0,0 0-1,-18-18 1,0 36 93,0 17-109,0 0 16,0 18-16,0 0 15,0 0-15,0 0 16,0-18-16,0 1 16,0-1-16,0 0 15,0 0-15,0 1 16,0-1-16,0-17 16,0-1-16,-18 1 15,18 0 1,0-1-1</inkml:trace>
  <inkml:trace contextRef="#ctx0" brushRef="#br0" timeOffset="117702.882">32508 10019 0,'0'-18'31,"18"1"-31,17 17 16,1-18-1,-19 18 1,1-18 0,0 1-1,-1 17-15,18 0 16,-17 0-16,0-18 16,17 18-16,-17 0 15,17 0-15,0 0 16,-17 0-16,17 0 15,-17 0-15,-1 0 16,1 0 0,0 0-16,-1 0 15,1 0 17,-18 18-32,0-1 31,0 1-16,0 0 1,0-1 0,-18 1-1,-17 0-15,17-1 16,-17 1-16,0-1 16,17 1-16,1 0 15,-1-18-15,18 17 16,-18-17-1,18 18-15,-17-18 32,-1 0 15,18 18-47,18-18 187,-1 0-171,19 0-1,-19 0-15,1 0 16,0 0-16,17 0 0,-18 0 16,1 0-16,17 0 15,-17 0 1,0 0-1,17 0 1,-17 17 0,-1-17-16,1 0 15,-1 18-15,1-18 32,0 0-32,-18 18 15,0-1 1,17-17-16,-17 18 15,0-1 1,0 1-16,0 0 16,0-1-16,0 19 15,0-19 1,0 1 0,0 0-16,0-1 15,0 1 16,0 0-15,0-1-16,-17-17 31,-19 18-31,19-18 16,-18 17-16,17-17 16,-17 0-16,17 0 15,0 0-15,1 0 16,-1 0-16,0 0 15,1 0 1,-1 18 93,1-18-93,-1 18 0,0-18 15,1 17 110</inkml:trace>
  <inkml:trace contextRef="#ctx0" brushRef="#br0" timeOffset="119910.7059">26388 12982 0,'-18'0'62,"18"18"-62,0 17 16,-18 0-16,1 1 15,17 17-15,-18 0 16,18 17-16,0-17 16,0 18-16,0-1 15,0 1-15,-17 17 16,17-35-1,-18 0-15,18-18 0,-18 0 16,18 1 0,0-1-16,0-18 15,0 1 1,0 0 0</inkml:trace>
  <inkml:trace contextRef="#ctx0" brushRef="#br0" timeOffset="122107.1027">26458 12912 0,'0'0'0,"0"17"16,-17-17 0,17 18-16,0 0 15,0-1-15,-18 1 31,18 0 157,18-1-172,-1-17-16,1 0 15,17 0-15,-17 0 16,17 0-1,0 0-15,-17 0 16,0 0-16,17 0 16,-17 0-16,17 0 15,-17 0 1,-18 18 0,17-18-1,1 0 1,-1 17-16,19 1 15,-19-18-15,19 18 16,-1-1-16,18 1 16,-35 0-16,-1-1 15,18 1-15,-35 0 16,18-1 0,-18 1-16,0-1 15,0 1-15,0 0 16,0-1-16,18 36 15,-18-35-15,0 17 16,0-17 0,0-1-16,0 1 15,0 0 1,0-1 0,0 1-16,0 0 15,0-1-15,0 19 16,0-19-1,-18-17 1,18 18-16,0-1 16,-18-17-16,18 18 15,-35 0-15,35-1 16,-17-17-16,-1 18 16,0-18-1,18 18-15,-17-1 16,-1-17-16,18 18 15,-18 0-15,1-18 16,17 17 0,-18-17-16,0 18 15,1-18-15,17 18 16,-18-18-16,0 17 16,1 1-16,-1-1 15,1-17 1,-1 0-16,0 18 15,-17-18 1,17 0 0,-17 18-16,17-1 15,1-17-15,-18 0 16,17 18-16,0 0 16,-17-18-1,17 0 1,1 17-16,-1-17 15,18 18-15,-18-18 16,1 0 0,-1 0-16,0 0 15,1 18-15,-1-18 0,1 0 16,17 17 0,-18-17-16,18 18 15,-18-18-15,1 0 16,-1 0 15</inkml:trace>
  <inkml:trace contextRef="#ctx0" brushRef="#br0" timeOffset="122751.2179">27922 13670 0,'18'0'78,"0"0"-78,-1 0 15,1 0-15,0 0 16,-1 0 0,1 0-1,-1 0 1</inkml:trace>
  <inkml:trace contextRef="#ctx0" brushRef="#br0" timeOffset="123367.3403">27852 13458 0,'35'0'47,"-17"0"-47,-1 0 15,19 0-15,17 0 16,-18 0-16,-18 0 15,1 0-15,17 0 16,-17 0 15,0 0 1</inkml:trace>
  <inkml:trace contextRef="#ctx0" brushRef="#br0" timeOffset="124494.9637">28928 13423 0,'0'-17'78,"17"17"-62,-17-18-1,36 0 1,-1 18-16,0-35 16,1 17-16,-1-17 15,18 17-15,-18 1 16,-17-1-16,-1 18 15,1-17 1,0 17 0,-18 52 140,-18-16-156,18-1 16,0 0-16,-18 1 15,1-1-15,17-18 16,0 1-16,-18 0 15,0-18-15,18 35 16,0 0-16,0-17 16,-17 17-1,-1 0-15,18 1 16,0-19-16,0 1 16,0 0-16,-18-1 15,18 1 16</inkml:trace>
  <inkml:trace contextRef="#ctx0" brushRef="#br0" timeOffset="125143.4675">29475 13617 0,'17'0'16,"-17"18"31,0 17-31,0 0-16,0 1 15,0-1-15,0 0 16,0 1-16,-17-1 15,17-18-15,0 1 16,-18 0-16,18-1 16,0 1 15</inkml:trace>
  <inkml:trace contextRef="#ctx0" brushRef="#br0" timeOffset="126911.3511">29651 13176 0,'18'0'78,"-1"0"-62,19 0 0,-19 0-1,18 0 1,-17 0 0,0 0-1,-1 18 1,1-18-16,0 18 15,-1-18-15,-17 17 32,18-17-32,-18 18 15,18-18 17,-18 17-32,0 19 31,0-1-16,17-17-15,-17 35 16,0-36-16,0 18 16,0-17-16,0 17 15,0-17 1,0 0-16,0-1 16,0 1-16,0 0 15,0-1-15,0 1 16,0-1-1,-17 1-15,17 0 16,-18-1 0,18 1-1,-18-18 1,1 0 15,-1 0 0,0 0 1,1 0-1,-19 0-15,19 0-1,-1 0 1,1 0-16,-1 0 15,0 0 1,1 0-16,17-18 109,0 1-93,17-1 15,1 18-15,0 0-16,-1-18 16,1 18-1,-1-17-15,1 17 16,0 0-16,-1 0 15,1-18-15,0 18 16,-1 0 0,1 0 15,0 0-15,17 0-1,-18 0-15,1 0 16,17 18-16,-17-18 15,0 17 32,-1-17-47,-17 18 16,18 0-16,0-18 16,-1 0-16,1 35 15,-1-35-15,1 0 16,-18 18-1,18-18-15,-1 0 32</inkml:trace>
  <inkml:trace contextRef="#ctx0" brushRef="#br0" timeOffset="151855.0523">20408 10283 0,'0'-17'110,"0"-1"-110,0 1 15,18 17-15,-18-18 16,35-17 0,-17 17-1,-18 0-15,17 1 16,1-1-16,-18 0 15,18 1 1,-18-1 31,0 1 0,0 52 78,0 18-110,0 0-15,0-36 16,0 36-16,0-18 16,0 18-16,0-17 15,0 34-15,0 1 16,0-18-16,0-18 16,0 18-16,0 0 15,0 0-15,0-18 16,0-17-16,17 17 15,-17 0-15,0 0 16,18 18-16,-18 0 16,0-35-16,0 17 15,0-17-15,0 17 16,0-17-16,0-1 31,0 1-31,0 0 31</inkml:trace>
  <inkml:trace contextRef="#ctx0" brushRef="#br0" timeOffset="153670.9082">21061 10283 0,'0'53'109,"0"0"-93,-18 18 0,-17-18-16,0 0 15,35 0-15,-18-18 16,0 18-16,1-18 16,17 0-16,-18-17 15,18 17-15,0-17 16,0 0-16,0-1 15,0 1 1,0-1-16,0 1 16,0 0-1,35-1-15,-17 1 16,17 0-16,1-18 16,-1 35-16,0-17 15,-17-18-15,17 0 16,0 17-16,-35 1 15,36-18-15,-1 0 16,-18 17 0,1-17-16,17 18 15,-17-18-15,0 0 16,17 0-16,0 0 16,1 0-16,-19 0 15,18 0-15,18 0 16,-17 0-16,17 0 15,-18 0-15,0 0 0,-17 0 16,17-35-16,-35 0 16,18 17-1,-1 0-15,-17-17 16,0 17-16,18 1 16,-18-19-16,0 19 15,0-1-15,0 1 16,0-1-16,0 0 15,0 1-15,-18-1 16,18 0 0,-17 1-1,-19 17 1,19 0 0,-1-18-1,0 18-15,1 0 16,17-18-16,-18 1 15,1 17 1,-1-18 0,18 1-1,-18 17-15,1-18 16,17 0 0,-18 1-16,0 17 15,18-18 1,-17 0-16,17 1 15,-18-1 1,0 0-16,18 1 16,-17-1-16,17 1 15,0-1-15,-18 0 16,1 18-16,17-17 16,-18-1-1,18 0 48,-18 18-48,18-17-15,-35 17 16,35-18 0,-18 18-1,1 0 1,-1 0-16,18-18 15,-18 18-15,-17-17 16,17-1 0,-17 18-16,18-18 15,-1 1 1,0 17-16,-17-18 16,35 1-16,-18 17 15,1 0 16,-1 0-15,0 0-16,1-18 31,-1 18-15</inkml:trace>
  <inkml:trace contextRef="#ctx0" brushRef="#br0" timeOffset="154383.1629">21978 10054 0,'18'0'125,"-1"0"-110,1 0-15,0 0 16,-1 0-16,1 0 16,0 0-1</inkml:trace>
  <inkml:trace contextRef="#ctx0" brushRef="#br0" timeOffset="156294.8779">22260 9719 0,'0'-18'47,"18"18"-16,0-17-31,34-1 16,-16 18-16,-1 0 15,0 0-15,1 0 16,-1 0-1,-18 0-15,1 0 16,0 0-16,-1 0 16,1 0-1,0 0-15,17 0 16,18 0-16,-18 0 16,-17 18-16,17-18 15,-17 0 1,-1 0-1,1 17-15,-18 1 47,0 0-15,-18-1-1,1-17-16,-19 0-15,1 18 16,18 0-16,-1-18 16,0 17-16,1 1 15,-1-18-15,0 17 16,1-17 0,-1 18-1,0-18-15,1 18 16,-1-18-16,0 17 15,1-17 1,-1 0-16,1 0 31,-1 0-15,18 18 0,0 0 46,0-1-15,18-17-47,-1 0 16,1 0-1,-1 0 1,1 0-1,0 0 1,-1 0-16,1 0 16,17 0-1,-17 0-15,0 0 16,-1 0-16,1 18 16,0 0-16,17-18 15,-18 0-15,1 0 16,-18 17-16,18-17 15,-1 0-15,1 18 16,0 0 31,-1-18-16,-17 17-15,0 1 15,0-1-15,0 1-1,0 0 1,0-1-16,0 1 16,-17 17-16,-1 1 15,0-36 1,1 17-16,17 1 15,-18-1-15,0 1 16,1 0-16,-18-18 16,17 0-1,0 0-15,1 0 16,17 17 0,-18-17-16,0 0 15,1 18 1,-1-18-1,0 0 1,1 0 15,-1 0-15,0 0 0</inkml:trace>
  <inkml:trace contextRef="#ctx0" brushRef="#br0" timeOffset="162495.0153">30727 13723 0,'18'0'531,"-1"0"-516,1 0 17,0 0-17,-1 0 1,1 0-16,-1 0 16,1 0-16,0 0 15,-18-18-15,17 18 16,-17-17 46,0-1-46,-17 18 15,-1 0 47,0 0-78,1 0 32,-1 0-32,1 0 15,-1 0 1,0 0-1,1 0 1</inkml:trace>
  <inkml:trace contextRef="#ctx0" brushRef="#br0" timeOffset="164366.4539">31238 13035 0,'0'0'0,"18"0"31,0 0 16,17 0-16,-17-17-31,-1-1 16,36 0-16,-35 18 16,-1 0-16,1 0 15,-18-17-15,18 17 16,-18 17 109,0 36-125,0-18 15,0 18-15,0-17 16,0-1-16,0 18 16,0 0-16,0-18 15,0 0 1,0 1-16,0-1 16,0 0-1,0 18-15,0-18 16,0 36-16,0-36 15,0 18-15,0-18 16,0-17-16,0 0 16,0-1-16,0 1 15</inkml:trace>
  <inkml:trace contextRef="#ctx0" brushRef="#br0" timeOffset="165702.9788">31838 13070 0,'-17'18'109,"-1"17"-109,0-17 16,1 17-16,17 18 16,-18-18-16,0 18 15,1 0-15,17 0 16,0 0-16,0 0 15,0 0-15,0 0 16,0-18 0,0 18-16,0-18 15,0 1-15,0-1 0,0 0 16,0-17-16,17 17 16,1-35-16,0 18 15,-1-18-15,1 17 16,0-17-1,-1 0 32,1 0-31,-1 0 0,1 0-1,0 0 1,-1 0-16,1-17 15,0-19-15,-1 19 16,1-18-16,0-1 16,-18 19-16,0-1 15,0-17-15,0 17 16,0 0-16,0 1 16,17 17-16,-17-18 15,0 0-15,0 1 16,0-1-16,0-17 15,0 17 1,0 1-16,0-1 16,-17 0-16,-1 1 15,18-1-15,0 0 16,0 1-16,0-1 16,0 1-16,0-1 15,0 0 1,-18 1-16,18-1 15,-17 0-15,17 1 16,-18-1-16,18 0 16,0-17-1,-18 35 1,18-17-16,0-1 47,0 0-32,-17 18 1,17-17-16,-18-1 31,18 0-15,-18 18 0,1 0-1,-1 0 1</inkml:trace>
  <inkml:trace contextRef="#ctx0" brushRef="#br0" timeOffset="166685.9538">32420 12859 0,'18'0'234,"0"0"-234,-1 0 16,1 0 47,-1 0-32,1 0 0,0 0 32</inkml:trace>
  <inkml:trace contextRef="#ctx0" brushRef="#br0" timeOffset="169646.4426">32826 12435 0,'18'0'62,"-1"0"-62,1 0 16,0 0-16,-1 0 16,1 0-16,-1 0 15,1 0 1,0 18-16,-1-18 16,1 0-16,0 18 15,-1-1-15,1 1 16,0-18-1,-18 18 1,0-1-16,0 1 16,0 17-16,0-17 15,0 17-15,0 0 16,0-17 0,0 17-16,0-17 15,0 0-15,0 17 16,-18 0-1,-17-35-15,17 18 16,0-18-16,1 0 31,17 17-31,-18-17 16,0 0 0,1 18-16,-1-18 15,1 0 1,-1 0-16,-17 0 15,-1 0-15,19 0 16,-1 0 0,0 0-16,1 0 15,-1 0-15,0 0 16,54 18 78,-1-1-94,18-17 15,0 18-15,-18 0 16,0-1-16,-17-17 16,17 0-16,-17 0 15,-18 18-15,18-18 16,-1 18 15,-17-1 63,18-17-79,-18 18 17,0-1-17,0 1 17,0 0-17,0-1 16,0 1 16,-18 0 31,1-18-46,-1 0 233,0 0 392,18 17-642,-17-17 16,-1 0-31,18 18 16,-18-18 15,1 0-15,-1 0 0,1 0-16,-1 0 15,0 0 1,1 0-1,-1 0 1,0 0 31,18 18-31,-17-18-1,-1 0 1,0 0-16,18 17 15,-17-17 1</inkml:trace>
  <inkml:trace contextRef="#ctx0" brushRef="#br0" timeOffset="188054.6307">29051 14252 0,'36'0'94,"-19"0"-78,1 0-16,17 0 15,0 0-15,18 18 16,-17 0-16,-19-18 16,18 0-16,-17 17 15,0 1-15,17-18 16,-17 17 0,17-17-1,-17 0-15,-1 0 16,19 0-16,-1 0 15,-18 0-15,36 0 16,-17 0-16,-1 0 16,0 0-16,18 0 15,0 0 1,-18 0-16,18 0 16,-18 0-16,1 0 15,-1 0-15,0 0 16,-17 0-16,17 0 15,0 0-15,18 0 16,-17 0-16,-19 0 16,19 0-16,17 0 15,-18 0-15,0 0 16,-17 0-16,35 0 16,0 0-16,-1 0 15,1 0-15,18 0 16,0 0-16,-19 0 15,19 0-15,-18 0 16,-18 0-16,0 0 16,-17 0-16,0 0 15,-1 0-15,19 0 16,17 0-16,-1 0 16,19 0-1,0 0-15,-1 0 16,18 0-16,18 0 15,-35 0-15,-18 0 16,-18 0 0,0 0-16,-17 0 15,-1 0 1,1 0 15,0 0-31,-1 0 16,1 0 15,0 0 0,-1 0-15,1 0-16,0 0 16,-1 0-16,19 0 15,-19 0-15</inkml:trace>
  <inkml:trace contextRef="#ctx0" brushRef="#br0" timeOffset="189214.4643">29422 15187 0,'0'18'109,"0"17"-109,0-17 16,0 35-16,0-1 15,0 1-15,-18 0 16,0 18-16,18-18 15,0 0-15,0 0 16,-17 0-16,17-18 16,0 0-16,0-17 15,0-1-15,0 1 16,0 0-16,-18-18 62</inkml:trace>
  <inkml:trace contextRef="#ctx0" brushRef="#br0" timeOffset="191126.5728">29968 15381 0,'-17'0'109,"-1"0"-93,-17 0-1,17 0-15,-17 0 0,17 0 16,-35 0-16,36 0 16,-1 0-1,-17 0-15,17 18 16,1-18 0,-1 0-1,0 0 1,18 17-16,-17-17 15,17 18-15,-18-18 16,18 18-16,-35-18 16,35 17-1,-18-17-15,1 18 0,-1 0 16,0-18 0,18 17-1,0 1 251,18-18-266,0 35 15,17-35-15,-35 18 16,17-1-16,1-17 16,0 0-16,-1 18 15,1-18 1,0 0 0,-1 0-1,-17 18 1,18-18-16,0 17 15,-1-17-15,1 0 16,-1 0 0,1 18-16,0-18 15,-1 0 1,1 0 171,-18 18-171,18-18 0,-1 0 62,1 17-63,0-17 1,-1 0 0,-17 18-1,18-18 1,-1 0 15,1 0-15,0 0-1,-18 18 32</inkml:trace>
  <inkml:trace contextRef="#ctx0" brushRef="#br0" timeOffset="200133.7789">30039 15769 0,'18'0'141,"-1"0"-125,1 0-1,0 0 1,17 0 0,-18-17-1,1-1 1,0 0-1,-1 18 1,-17-17 0,18 17-1,-36 0 485,1 0-484,-1 17 0,18 1 15,0 0-16,0-1 17,0 1-1,0-1-15,18-17 15,-18 18-16,17-18 17,1 0 15,0 0-32,-18 18 16,17-18 32,1 0 15,-18-18 78,0 0-156,18 1 16,-18-1 0,0 1-16,0-1 15,0 0 32,0 1-31,0-1-1,-18 18 392,0 0-345,1 0-46,-1 0 15,18-18 0,-18 18-15,1 0 15,-1-17-31,0 17 16,1 0-1,-1 0-15,1 0 32,17-18-32,-18 18 15,0 0 16</inkml:trace>
  <inkml:trace contextRef="#ctx0" brushRef="#br0" timeOffset="208638.2737">30321 15787 0,'0'35'125,"0"0"-110,-17 18-15,17 0 16,-18 18-16,0-18 15,18 0-15,-17 17 16,-19-35-16,36 18 16,-17-35-1,17 17-15,-18-35 0,18 18 16,-18 0 93,1-18-46,-1 0-48,18-18 32,0-17-15,0 17-17,0 0 1,0 1-16,0-1 15,0 0 17,0 1-17,0-1-15,0 0 16,0 1-16,0-1 16,18-17-16,-1 0 15,1 35 1,-18-18-16,18 18 15,-1-35 1,1 17-16,0 0 16,-1 1-16,1-1 15,-18-17-15,35 17 16,-35 1 0,18-1-1,0 0 1,17 1-1,-35-1-15,35 18 16,0-18-16,1 1 16,-19 17-16,19-18 15,-19 18-15,1-17 16,-1 17 0</inkml:trace>
  <inkml:trace contextRef="#ctx0" brushRef="#br0" timeOffset="210014.9711">31009 15275 0,'0'18'110,"0"17"-95,0 0 1,0 1-16,0-19 16,0 1-16,0 0 15,0 17-15,-17 0 16,17-17-16,0 0 15,-18-1-15,18 18 16,-18-17-16,18 17 16,-17-17-16,17 17 15,-18-17-15,18 0 16,0-1-16,0 1 31,0-1-31,-18-17 16,18 18-16,0 0 15,-17-18 1,17 35-16,0-17 16,-18-1-16,18 1 15,0 0 1,-18-18 31</inkml:trace>
  <inkml:trace contextRef="#ctx0" brushRef="#br0" timeOffset="212462.3655">31397 15487 0,'0'0'16,"-17"0"-16,-1 0 15,18-18-15,-18 18 16,1 0 109,-1 18-109,0-18-1,18 18-15,-17-1 16,17 1-16,0 0 15,-18-18-15,18 17 16,0 1-16,-18-18 16,18 17-16,0 1 15,0 0 1,0-1 0,0 1-1,0 0 1,0-1-16,0 1 15,0 17 1,0-17 0,18-1-16,-18 19 15,18-36 1,-18 17-16,35 1 16,-17-18-16,-1 18 15,19-1-15,-19-17 16,1 0-16,-1 18 15,1-18-15,17 18 16,-17-18-16,0 0 16,-1 17-16,1-17 15,0 0 1,-1 0 0,1 0 15,0 0 0,-1 0 0</inkml:trace>
  <inkml:trace contextRef="#ctx0" brushRef="#br0" timeOffset="214454.0256">31662 15963 0,'0'-17'125,"0"-19"-125,0 1 16,0 0-16,0 17 15,0-35-15,17 53 16,-17-17-16,18-1 16,0 0 31,-1 18 15,1 0-46,0 0-1,-1 0-15,1 0 16,0 0 15,-1 0-15,1 0-1,-18 18 64,17 0-64,-17-1-15,0 18 16,0-17 15,0 0-15,0-1-1,0 1 1,0 0 0,0-1-1,0 1 1,0 0-1,-17-18 1,17 17-16,0-52 219,17 17-204,1 18 1,-18-17-16,18-1 16,-1 0-1,1 1 1,-18-1-16,18 18 16,-1-18-16,-17 1 62,18 17-46,0 0-1,-18-18 1,17 1 15,1 17 16,0 0-31,-1 0 15,1 0 0,-1 0 0,1 17 1,-18 1-17,0 17 1,0-17 0,0-1-16,0 1 15,0 0 16,0-1 1,0 1-17,0 0 17,0-1-32,0 1 31,0-1 0,0 1 0</inkml:trace>
  <inkml:trace contextRef="#ctx0" brushRef="#br0" timeOffset="217782.0323">17057 13741 0,'17'-18'94,"1"18"-78,0 0-1,-1 0-15,1 0 16,17 0-16,1 0 16,-19 0-16,18 0 15,1 0-15,-1 0 16,0 0-16,1 0 15,-19 0-15,18 0 16,1 0-16,-1 0 16,-17 0-16,17 0 15,-17 0-15,17 0 16,-17 0 0,-1 0-16,1 0 15,35 0-15,-36 0 16,1 0-16,0 0 15,17 0-15,-17 0 16,-1 0-16,18 0 16,-17 0-1,0 0-15,-1 0 16,19-18-16,-1 1 16,0 17-16,-17 0 15,0 0-15,-1-18 16,1 18-16,-18-18 15,17 18 1,1 0 15,-18-17 1</inkml:trace>
  <inkml:trace contextRef="#ctx0" brushRef="#br0" timeOffset="222070.5771">26829 16845 0,'0'-53'109,"53"18"-109,-36 0 16,19-1-1,-1-17-15,-17 36 16,34-18-16,-34 17 16,17 0-16,1 1 15,-19-1 17,1 18-32,-18 35 125,0 36-110,0-1-15,0 54 16,0-18-16,-18 0 15,-17 17-15,0-17 16,17 17-16,0-35 16,1 18-1,17-35-15,0-18 0,0-18 16,0 0-16,0-17 31</inkml:trace>
  <inkml:trace contextRef="#ctx0" brushRef="#br0" timeOffset="222657.4948">27675 17445 0,'0'17'94,"0"19"-94,0-1 15,0 36-15,0-1 16,0 18-16,0 18 15,-17-35-15,17-18 16,-18-18-16,18 0 16,-18-17-16,18 0 15,-17-1 1,17-52 62,0 0-62</inkml:trace>
  <inkml:trace contextRef="#ctx0" brushRef="#br0" timeOffset="224262.1847">28081 16686 0,'35'0'47,"-17"0"-32,35 0-15,0 0 16,0 0-16,0 0 16,0 0-16,-18 18 15,0 0-15,0-1 16,-17-17-1,0 0-15,-1 0 16,-17 18-16,0 0 16,18-18-16,-18 35 15,0 0-15,18 0 16,-18 18 0,0 0-16,0 0 15,0 0-15,0 0 16,0 0-16,0 0 15,0-18-15,0 0 16,-18 1-16,0-1 16,18-17-16,0-1 15,-17 1-15,17-1 16,-18 1-16,0 0 16,18-1-16,-17 1 15,-1-18-15,1 0 16,-1 18-16,0-18 15,1 0-15,17 17 16,-36 1-16,19-18 16,-1 0-16,-17 18 15,0-1-15,17-17 16,0 0 0,1 0-16,-1 0 15,0 0-15,1 0 16,17-17 78,0-1-79,0 0-15,0 1 16,0-1-1,0 0-15,0 1 16,0-1-16,0 0 16,0 1-1,0-1-15,0 1 16,17-1 0,1 0-16,-18 1 15,18-1-15,-1 18 31,-17-18-31,18 18 16,0 0 15,-1 0-15,1 0-16,-1 0 16,19 0-16,-19 0 15,1 0 1,0 0-16,-18 18 15,17 0 1,1-18 0,-18 17-1,35-17-15,-35 18 16,18-18-16,-1 18 16,1-1-16,0 1 15,17 17-15,0-17 16,-17-1-16,17-17 15,-17 18-15,-1 0 16,1-18 0,-18 17-16,18-17 15,-18 18 1,17-18 15</inkml:trace>
  <inkml:trace contextRef="#ctx0" brushRef="#br0" timeOffset="227534.6746">29986 17533 0,'18'0'47,"17"0"-47,18-18 15,0 18 1,0-17-16,0-19 0,17 19 16,1-1-1,-36 1-15,0-1 16,-17 0-16,17 1 15,-17-1-15,17 0 16,-17-17-16,17 0 16,-35 17-16,0 1 15,18 17-15,-18-18 16,0 0 0,0 1 15,0 34 63,0 1-94,0 0 15,0-1-15,0 36 16,0-35-16,0 17 15,0 0 1,17-17-16,-17 35 16,36-53-1,-36 35-15,17-35 16,1 18-16,0-18 16,-1 0-16,1 17 31,0-17-31,-1 0 15,1 0-15,17 0 16,0 0-16,18 0 16,-17 0-16,-1 0 15,0 0-15,-17 0 16,-1 0-16,19 0 16,-1 0-1,-17 0-15,-1 0 16,1 0-1,-1 0-15,1 0 16,-18-17 0,0-1-1,18 0-15,-18 1 16,0-1-16,0 1 16,0-19-16,-18 19 15,-17-1 1,0 0-1,17 18-15,-17 0 16,17-17-16,0-1 16,1 18-16,-1 0 15,-17-18-15,17 18 16,1-17 0,-19 17-16,1 0 15,0-18-15,-18 18 16,18 0-16,-18 0 15,17 0-15,1 0 16,0 0-16,-1 0 16,19 0-16,-1 0 15,1 0-15,-1 0 16,0 0 0,1 0-1,17-17 79,17 17-78,1 0-1,35 0-15,-18 0 16,18 0-16,-18 0 15,18 0-15,-17 0 16,-19 0-16,18 0 16,1 0-16,-19 0 15,1 0 48,17 0-48,-17 17-15,0-17 16,34 35-16,-34-35 16,0 18-16,17 17 15,-17-35-15,-1 18 16,1-18-16,0 18 16,-1-1-1,-17 1-15,0 17 16,0-17-1,0 17 1,0-17 0,0-1-1,0 1-15,0 0 16,0 17 0,-17-17-16,-1-1 15,0 36-15,1-35 16,-1-1-16,18 19 15,-35-19-15,35 1 16,-18 0-16,0-1 16,1 1-16,-1 0 15,1-1-15,-1 1 16,0-1-16,1 1 16,-19-18-16,19 18 15,-19-1-15,19-17 16,17 18-16,-18-18 31,1 0-31,-1 0 16,0 0 15,1 0-15,-1 0-1,0 0 16,18-18-31,0-17 16,0 17 0,0 1-16,0-1 15,0-17-15,0 17 16,0 1-16,18-36 16,17 35-1,18-17-15,-18 17 16,1 18-16,-19-17 15,36 17-15,-35-18 16,17 0-16,-17 18 16,35 0-16,-18-17 15,0-1-15,18 0 16,0 1-16,0-1 16,-18 18-16,1 0 15,-19-18-15,1 18 16,17 0-16,-17 0 31,-1 0-15,1 0-16,0 0 15,-1 0 1</inkml:trace>
  <inkml:trace contextRef="#ctx0" brushRef="#br0" timeOffset="228198.5268">32103 16775 0,'0'17'47,"-18"19"-47,-17-1 16,35-18-16,-35 19 15,17-1-15,-35 0 16,18 1-16,17 16 16,-35 1-16,18-17 15,0-1-15,35 0 16,-36-17-16,19 17 15,-19 0-15,19-17 16,-1 35-16,18-35 16,-17-1-16,-1 1 15,18-1 1,-18 1-16,18 0 31,53-18 79</inkml:trace>
  <inkml:trace contextRef="#ctx0" brushRef="#br0" timeOffset="230302.6524">32791 17004 0,'-18'0'15,"0"0"-15,-17 0 16,17 0 0,-17 0-1,18 0-15,-1 0 16,0 0-16,-17 0 15,17 0-15,1 0 16,-19 0 0,19 0-16,-18 0 15,17 0-15,-35 0 16,18 18-16,17-1 16,-17 1-16,-18-1 15,35 1-15,-17 35 16,0-35-16,35-1 15,-18 19-15,0-19 16,18 1 0,0-1-16,-17-17 15,17 36 1,0-19 0,0 1-16,0 0 15,0-1-15,0 1 16,0 0-16,0-1 15,0 1 1,0-1-16,0 1 16,17 0-1,19-18 1,-1 17-16,-17-17 16,35 18-16,-36 0 15,18-18-15,-17 0 16,17 0-16,-17 0 15,0 0 17,-1 0-17,1 0 1,0 0 0,-1 0-1,1-18 1,-18-17-16,17 35 15,-17-36 1,0 19 0,18-1-16,0 1 15,-1-1 1,1 18 0,-18-18-1,18 18-15,-1 0 16,1 0 15,17-17-15,-35-1-16,18 18 15,-1 0 1,1 0 0,0 0-16,-1 0 15,19 0 1,-19 0-16,19 0 15,-1 0-15,0 0 16,-17 18-16,-1-18 16,-17 17-16,0 1 31,18-18-31,-18 18 0,0-1 31,0 1-31,0-1 16,0 19-16,0-19 15,0 1 17,0-53 108,0 17-140,18-17 16,17 0-16,0 17 16,-17 0-16,17 1 15,-17-1 1,-1 18-1,1 0-15,0 0 16,-1 0 15,-17 35 79,0-17-110,0 0 15,0-1-15,0 1 32,18-18 61,0 0-93,-1 0 16,1 0 0,0 0-16,35 0 15,-1-18 1,-16 18-16,-19 0 0,1-17 15,0 17 1,-1 0 0,-17 17 140</inkml:trace>
  <inkml:trace contextRef="#ctx0" brushRef="#br0" timeOffset="234246.5178">25418 18168 0,'17'0'32,"19"0"-17,16 0-15,-16 0 16,34 0-1,54 0-15,-18 0 16,52 0-16,-34 0 16,17 0-16,-35 0 15,35 0-15,0 0 16,18 0-16,-53 0 16,70 0-16,-70 0 15,70 0-15,-17 0 16,35 0-16,-35 0 15,-1 0-15,-16 0 16,34 0 0,-70 0-16,35 0 15,-35 0-15,-18 0 16,18 0-16,-53 0 16,35 0-16,18 0 15,0 0-15,17 0 16,-17 0-16,17 0 15,1 0-15,-36 0 16,35 0-16,-52 0 16,17 0-16,36 0 15,-18 0-15,-18 0 16,35 0-16,-35 0 16,54 0-16,-37 0 15,36 0-15,1 0 16,16 0-16,1 0 15,-18 0-15,-17 0 16,17 0 0,-35-18-16,-1 18 15,19-17-15,-36-1 16,-17 1 0,-36-1-16,0 0 15,18 18-15,-18 0 16,1 0-16,-1 0 15,0 0-15,-17 0 16,17 0-16,-17 0 16,-1 0-1,1-17-15,0 17 16,-1 0 0,1 0-16,0 0 15,-1 0-15,19 0 16,-1 0-16,18 0 15,0 0-15,-18 0 16,18 0-16,-18 0 16,0 0-16,1 0 15,17 0-15,-18 0 16,0 0-16,0 0 16,18 0-16,0 0 15,-17 0-15,-1 0 16,-18 0-16,19 0 15,-19 0-15,19 0 16,17 0-16,-18 0 16,35 0-1,-52 0 1,-18-18 93,0 0-109,0 1 16,0-1 0,0 0-16,0-17 15,0 0-15,0 0 16,0-1-16,0-34 15,0 17-15,0-35 16,0 17-16,0 18 16,0-17-16,0 34 15,0 1-15,0-18 16,0 0-16,-18 18 16,1-18-16,17 18 15,-18-1-15,18-16 16,-18 16-16,18 1 15,0 0 1,0 17-16,0 0 16,-17 18-16,17-17 15,0-1 17,0 1-17,0-1 1,0-17-16,0-1 15,0 19-15,0-1 16,0 0-16,0 1 16,0-1-1,0 0 1,0 1 0,0-1-1,0 1 1,17 17-1,-17-18 64,-17 18-17,-36-18-62,-18-17 16,-34 17-16,-1 1 15,0-1-15,-53 0 16,18 1-16,18 17 16,17 0-1,35 0-15,-17 0 16,35 0-16,0 0 15,18 0-15,-18 0 16,0 0-16,0 0 16,0 0-1,-35 0-15,0 0 16,-18 0-16,0 0 16,-17 0-16,34 0 15,-16 0-15,52 0 0,0 0 16,35 0-16,-17 0 15,0 0-15,-18 0 16,35 0-16,-35 17 16,35-17-1,-34 0-15,16 0 16,1 0-16,-18 0 16,0 0-16,0 0 15,-17 0-15,-1 0 16,1 0-16,-54 0 15,54 0-15,-36 0 16,-35 0 0,-1 0-16,19 0 0,0 0 15,-1 0 1,18 0-16,0 0 16,18 0-16,-35 0 0,35 0 15,-18 0-15,35 0 16,-17 0-1,17 0-15,-17 0 16,0 0-16,53 0 16,-36 0-16,1 0 15,-1 0-15,-52 0 16,-1 0-16,1 0 16,17 0-16,-35 0 15,0 0-15,-1 0 16,19 0-1,-18 0-15,17 0 0,1 0 16,17 0 0,-17 0-16,34 0 15,1 0-15,18 0 16,-1 0-16,1 0 16,17 0-16,0 0 15,17 0-15,-16 0 16,16 0-16,1 0 15,0 0-15,17 0 16,-17 0-16,0 0 16,-1 0-16,19 0 15,-19 0-15,1 0 16,17 0-16,1 0 16,-18 0-16,-1 0 15,19 0-15,-19 0 16,19 0-16,-1 0 15,0 0 1,1 0 0,-1 0-16,1 0 31,-1 0 0,18-17-15,0 52 93,0 0-93,-18 18-16,1 0 15,17 18-15,-18-18 16,-17 17-16,17-17 16,-17 35-1,35-17-15,-18-1 16,0 19-16,18-36 16,0-1-16,0-16 15,0-1-15,0-17 16,0 17-16,0-17 15,0-1-15,0 18 16,0-17-16,0 35 16,0-35-16,0-1 15,0 1 1,0 17-16,0-17 16,0 17-1,0-17 1,0-1-1,0 19-15,0-1 16,0 0-16,0 18 16,0-18-16,0 1 15,0 17-15,0-36 16,0 1 0,0 0-1,0-1 1,-17 19-16,17-19 15,-18 18-15,18-17 16,0 17-16,0-17 16,-17 0-16,17-1 15,0 1 17,0 0-1,0-1-31,0 1 78</inkml:trace>
  <inkml:trace contextRef="#ctx0" brushRef="#br0" timeOffset="238846.541">6685 14393 0,'18'0'47,"-1"0"-32,1 0 1,0 18-1,-1-18-15,-17 18 16,18-18-16,0 0 16,17 17-16,-17 1 15,17 0-15,18 17 16,0-18 0,0 19-16,-18-19 0,0 19 15,18-19 1,0-17-16,-35 18 15,17 0-15,0-1 16,0-17-16,-17 35 16,0-35-16,-1 18 15,1-18-15,17 18 16,-17-18 0,-18 17-16,35-17 15,-35 18 1,18-18-16,-18 18 15,17-1 1,1-17-16,0 0 16,-18 18-16,17-18 15,-17 35-15,18-17 16,0-18 0,-18 17 15</inkml:trace>
  <inkml:trace contextRef="#ctx0" brushRef="#br0" timeOffset="239822.2814">7549 14411 0,'-17'0'141,"-1"0"-126,1 0 1,-1 0 0,0 35-16,1-17 15,17 0-15,-18-1 16,-17-17-16,17 35 15,-17-17-15,-18 17 16,18-17-16,-18 0 16,17 17-16,-17-17 15,18-1-15,18 1 16,-1-18-16,0 17 16,1-17-16,-1 0 15,0 18 1,1 0-1,-1-18 1,18 17-16,-18-17 16,1 36-1,-18-36-15,35 35 16,-18-17-16,0 17 16,1-35-16,17 17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7721-7F37-4D22-9D24-17748EE01094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5B8-17FE-457C-A31B-E5148CA80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5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7721-7F37-4D22-9D24-17748EE01094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5B8-17FE-457C-A31B-E5148CA80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04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7721-7F37-4D22-9D24-17748EE01094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5B8-17FE-457C-A31B-E5148CA80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81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7721-7F37-4D22-9D24-17748EE01094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5B8-17FE-457C-A31B-E5148CA80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20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7721-7F37-4D22-9D24-17748EE01094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5B8-17FE-457C-A31B-E5148CA80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47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7721-7F37-4D22-9D24-17748EE01094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5B8-17FE-457C-A31B-E5148CA80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30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7721-7F37-4D22-9D24-17748EE01094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5B8-17FE-457C-A31B-E5148CA80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92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7721-7F37-4D22-9D24-17748EE01094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5B8-17FE-457C-A31B-E5148CA80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51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7721-7F37-4D22-9D24-17748EE01094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5B8-17FE-457C-A31B-E5148CA80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77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7721-7F37-4D22-9D24-17748EE01094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5B8-17FE-457C-A31B-E5148CA80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64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7721-7F37-4D22-9D24-17748EE01094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5B8-17FE-457C-A31B-E5148CA80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31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7721-7F37-4D22-9D24-17748EE01094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225B8-17FE-457C-A31B-E5148CA80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9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93556" y="-82376"/>
            <a:ext cx="7949514" cy="3040406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Estudando para o ENEM de </a:t>
            </a:r>
            <a:br>
              <a:rPr lang="pt-BR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invertida</a:t>
            </a:r>
            <a:endParaRPr lang="pt-BR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1956" y="4442298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EEEFM </a:t>
            </a:r>
            <a:r>
              <a:rPr lang="pt-BR" sz="1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Prof°</a:t>
            </a:r>
            <a:r>
              <a:rPr lang="pt-B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Filomena </a:t>
            </a:r>
            <a:r>
              <a:rPr lang="pt-BR" sz="1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Quitiba</a:t>
            </a:r>
            <a:endParaRPr lang="pt-BR" sz="1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Nome: Eduardo </a:t>
            </a:r>
            <a:r>
              <a:rPr lang="pt-BR" sz="1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Lirio</a:t>
            </a:r>
            <a:r>
              <a:rPr lang="pt-B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Turma:2° M04</a:t>
            </a:r>
          </a:p>
          <a:p>
            <a:pPr algn="l"/>
            <a:r>
              <a:rPr lang="pt-B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Professor: Lucas Xavier</a:t>
            </a:r>
          </a:p>
          <a:p>
            <a:pPr algn="l"/>
            <a:r>
              <a:rPr lang="pt-B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Hidrostática: Empuxo</a:t>
            </a:r>
          </a:p>
          <a:p>
            <a:pPr algn="l"/>
            <a:r>
              <a:rPr lang="pt-B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Questão 73  ENEM 2011</a:t>
            </a:r>
          </a:p>
          <a:p>
            <a:endParaRPr lang="pt-BR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Á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1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78"/>
    </mc:Choice>
    <mc:Fallback>
      <p:transition spd="slow" advTm="29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753" x="8420100" y="4711700"/>
          <p14:tracePt t="1970" x="8439150" y="4711700"/>
          <p14:tracePt t="1978" x="8483600" y="4718050"/>
          <p14:tracePt t="1986" x="8578850" y="4743450"/>
          <p14:tracePt t="1994" x="8788400" y="4806950"/>
          <p14:tracePt t="2009" x="9359900" y="5003800"/>
          <p14:tracePt t="2026" x="10033000" y="5219700"/>
          <p14:tracePt t="2043" x="10655300" y="5429250"/>
          <p14:tracePt t="2059" x="11214100" y="5626100"/>
          <p14:tracePt t="2076" x="11664950" y="5772150"/>
          <p14:tracePt t="2092" x="12001500" y="5880100"/>
          <p14:tracePt t="2109" x="12185650" y="5994400"/>
          <p14:tracePt t="2126" x="12185650" y="6108700"/>
          <p14:tracePt t="2143" x="12185650" y="6184900"/>
          <p14:tracePt t="2159" x="12185650" y="6242050"/>
          <p14:tracePt t="2176" x="12185650" y="6261100"/>
          <p14:tracePt t="2193" x="12185650" y="6267450"/>
          <p14:tracePt t="2209" x="12185650" y="6280150"/>
          <p14:tracePt t="2226" x="12185650" y="6324600"/>
          <p14:tracePt t="2243" x="12185650" y="6394450"/>
          <p14:tracePt t="2259" x="12185650" y="6451600"/>
          <p14:tracePt t="2276" x="12185650" y="6489700"/>
          <p14:tracePt t="2292" x="12185650" y="6502400"/>
          <p14:tracePt t="2309" x="12185650" y="6546850"/>
          <p14:tracePt t="2326" x="12185650" y="6604000"/>
          <p14:tracePt t="2343" x="12185650" y="6661150"/>
          <p14:tracePt t="2359" x="12185650" y="6699250"/>
          <p14:tracePt t="2376" x="12185650" y="6711950"/>
          <p14:tracePt t="2392" x="12185650" y="6724650"/>
          <p14:tracePt t="2409" x="12179300" y="6737350"/>
          <p14:tracePt t="2426" x="12172950" y="6743700"/>
          <p14:tracePt t="2442" x="12166600" y="6750050"/>
          <p14:tracePt t="2459" x="12160250" y="6756400"/>
          <p14:tracePt t="2476" x="12153900" y="6769100"/>
          <p14:tracePt t="2492" x="12141200" y="6769100"/>
          <p14:tracePt t="2509" x="12134850" y="6775450"/>
          <p14:tracePt t="2526" x="12122150" y="6781800"/>
          <p14:tracePt t="2543" x="12122150" y="6788150"/>
          <p14:tracePt t="2559" x="12115800" y="6813550"/>
          <p14:tracePt t="2576" x="12115800" y="6845300"/>
          <p14:tracePt t="2593" x="12115800" y="6851650"/>
          <p14:tracePt t="2714" x="12128500" y="6851650"/>
          <p14:tracePt t="2723" x="12141200" y="6851650"/>
          <p14:tracePt t="2730" x="12153900" y="6851650"/>
          <p14:tracePt t="2743" x="12166600" y="6851650"/>
          <p14:tracePt t="2759" x="12172950" y="6851650"/>
          <p14:tracePt t="2776" x="12179300" y="6851650"/>
          <p14:tracePt t="2938" x="12185650" y="6851650"/>
          <p14:tracePt t="3666" x="12179300" y="6851650"/>
          <p14:tracePt t="3690" x="12172950" y="6851650"/>
          <p14:tracePt t="3706" x="12166600" y="6851650"/>
          <p14:tracePt t="3730" x="12160250" y="6851650"/>
          <p14:tracePt t="3746" x="12153900" y="6851650"/>
          <p14:tracePt t="3771" x="12147550" y="6851650"/>
          <p14:tracePt t="3778" x="12141200" y="6851650"/>
          <p14:tracePt t="3810" x="12134850" y="6851650"/>
          <p14:tracePt t="3835" x="12128500" y="6851650"/>
          <p14:tracePt t="3874" x="12122150" y="6851650"/>
          <p14:tracePt t="3890" x="12115800" y="6851650"/>
          <p14:tracePt t="3906" x="12109450" y="6851650"/>
          <p14:tracePt t="3923" x="12103100" y="6851650"/>
          <p14:tracePt t="3954" x="12096750" y="6851650"/>
          <p14:tracePt t="4018" x="12090400" y="6851650"/>
          <p14:tracePt t="4067" x="12084050" y="6851650"/>
          <p14:tracePt t="4274" x="12077700" y="6851650"/>
          <p14:tracePt t="4402" x="12071350" y="6851650"/>
          <p14:tracePt t="4682" x="12065000" y="6851650"/>
          <p14:tracePt t="8923" x="12058650" y="685165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Lei de Arquimedes (EMPUXO)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7" y="1567814"/>
            <a:ext cx="2835876" cy="321399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52" y="2457451"/>
            <a:ext cx="3341974" cy="23186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20" y="2907958"/>
            <a:ext cx="3935443" cy="186818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637902" y="5288692"/>
            <a:ext cx="5132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/>
              <a:t>E= D.V.G</a:t>
            </a:r>
            <a:endParaRPr lang="pt-BR" sz="5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Tinta 13"/>
              <p14:cNvContentPartPr/>
              <p14:nvPr/>
            </p14:nvContentPartPr>
            <p14:xfrm>
              <a:off x="9429840" y="806400"/>
              <a:ext cx="2051280" cy="927360"/>
            </p14:xfrm>
          </p:contentPart>
        </mc:Choice>
        <mc:Fallback>
          <p:pic>
            <p:nvPicPr>
              <p:cNvPr id="14" name="Tinta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20480" y="797040"/>
                <a:ext cx="2070000" cy="94608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Áudio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4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775"/>
    </mc:Choice>
    <mc:Fallback>
      <p:transition spd="slow" advTm="194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512" x="12065000" y="6845300"/>
          <p14:tracePt t="10519" x="12096750" y="6819900"/>
          <p14:tracePt t="10531" x="12166600" y="6781800"/>
          <p14:tracePt t="10547" x="12185650" y="6673850"/>
          <p14:tracePt t="10564" x="12185650" y="6565900"/>
          <p14:tracePt t="10581" x="12185650" y="6432550"/>
          <p14:tracePt t="10597" x="12185650" y="6337300"/>
          <p14:tracePt t="10614" x="12185650" y="6305550"/>
          <p14:tracePt t="10631" x="12185650" y="6292850"/>
          <p14:tracePt t="10871" x="12185650" y="6248400"/>
          <p14:tracePt t="10879" x="12185650" y="6089650"/>
          <p14:tracePt t="10887" x="12185650" y="5708650"/>
          <p14:tracePt t="10897" x="12185650" y="5124450"/>
          <p14:tracePt t="10914" x="12185650" y="3689350"/>
          <p14:tracePt t="10931" x="12160250" y="2209800"/>
          <p14:tracePt t="10947" x="11976100" y="1009650"/>
          <p14:tracePt t="10964" x="11658600" y="31750"/>
          <p14:tracePt t="10981" x="11315700" y="0"/>
          <p14:tracePt t="10997" x="11029950" y="0"/>
          <p14:tracePt t="11014" x="10845800" y="0"/>
          <p14:tracePt t="11031" x="10775950" y="0"/>
          <p14:tracePt t="11095" x="10769600" y="0"/>
          <p14:tracePt t="11104" x="10737850" y="12700"/>
          <p14:tracePt t="11114" x="10693400" y="50800"/>
          <p14:tracePt t="11131" x="10585450" y="171450"/>
          <p14:tracePt t="11147" x="10490200" y="304800"/>
          <p14:tracePt t="11164" x="10382250" y="501650"/>
          <p14:tracePt t="11181" x="10306050" y="704850"/>
          <p14:tracePt t="11197" x="10223500" y="908050"/>
          <p14:tracePt t="11214" x="10166350" y="1028700"/>
          <p14:tracePt t="11231" x="10102850" y="1136650"/>
          <p14:tracePt t="11247" x="10090150" y="1168400"/>
          <p14:tracePt t="11264" x="10083800" y="1187450"/>
          <p14:tracePt t="11281" x="10083800" y="1200150"/>
          <p14:tracePt t="11297" x="10071100" y="1212850"/>
          <p14:tracePt t="11314" x="10058400" y="1263650"/>
          <p14:tracePt t="11331" x="10045700" y="1301750"/>
          <p14:tracePt t="11347" x="9982200" y="1409700"/>
          <p14:tracePt t="11364" x="9880600" y="1517650"/>
          <p14:tracePt t="11380" x="9753600" y="1606550"/>
          <p14:tracePt t="11397" x="9632950" y="1651000"/>
          <p14:tracePt t="11414" x="9544050" y="1676400"/>
          <p14:tracePt t="11431" x="9505950" y="1689100"/>
          <p14:tracePt t="11479" x="9512300" y="1682750"/>
          <p14:tracePt t="11488" x="9525000" y="1663700"/>
          <p14:tracePt t="11497" x="9550400" y="1625600"/>
          <p14:tracePt t="11514" x="9594850" y="1555750"/>
          <p14:tracePt t="11531" x="9613900" y="1524000"/>
          <p14:tracePt t="11547" x="9626600" y="1504950"/>
          <p14:tracePt t="11564" x="9632950" y="1498600"/>
          <p14:tracePt t="11600" x="9639300" y="1492250"/>
          <p14:tracePt t="11614" x="9645650" y="1492250"/>
          <p14:tracePt t="11631" x="9671050" y="1466850"/>
          <p14:tracePt t="11647" x="9696450" y="1454150"/>
          <p14:tracePt t="11664" x="9715500" y="1447800"/>
          <p14:tracePt t="11681" x="9721850" y="1435100"/>
          <p14:tracePt t="11697" x="9728200" y="1416050"/>
          <p14:tracePt t="11714" x="9734550" y="1403350"/>
          <p14:tracePt t="11731" x="9740900" y="1384300"/>
          <p14:tracePt t="11747" x="9753600" y="1371600"/>
          <p14:tracePt t="11764" x="9772650" y="1352550"/>
          <p14:tracePt t="11781" x="9798050" y="1327150"/>
          <p14:tracePt t="11797" x="9823450" y="1314450"/>
          <p14:tracePt t="11814" x="9836150" y="1301750"/>
          <p14:tracePt t="11831" x="9842500" y="1295400"/>
          <p14:tracePt t="11928" x="9842500" y="1289050"/>
          <p14:tracePt t="11935" x="9842500" y="1282700"/>
          <p14:tracePt t="11947" x="9855200" y="1282700"/>
          <p14:tracePt t="11964" x="9874250" y="1263650"/>
          <p14:tracePt t="11981" x="9906000" y="1244600"/>
          <p14:tracePt t="11997" x="9937750" y="1219200"/>
          <p14:tracePt t="12014" x="9950450" y="1206500"/>
          <p14:tracePt t="12031" x="9963150" y="1200150"/>
          <p14:tracePt t="12047" x="9963150" y="1193800"/>
          <p14:tracePt t="12064" x="9969500" y="1187450"/>
          <p14:tracePt t="12081" x="9975850" y="1187450"/>
          <p14:tracePt t="12143" x="9982200" y="1187450"/>
          <p14:tracePt t="12247" x="9988550" y="1181100"/>
          <p14:tracePt t="12408" x="9988550" y="1174750"/>
          <p14:tracePt t="12424" x="9994900" y="1168400"/>
          <p14:tracePt t="12440" x="10001250" y="1162050"/>
          <p14:tracePt t="12447" x="10007600" y="1162050"/>
          <p14:tracePt t="12456" x="10013950" y="1155700"/>
          <p14:tracePt t="12471" x="10013950" y="1149350"/>
          <p14:tracePt t="12481" x="10020300" y="1149350"/>
          <p14:tracePt t="12503" x="10026650" y="1149350"/>
          <p14:tracePt t="12528" x="10039350" y="1149350"/>
          <p14:tracePt t="12536" x="10052050" y="1149350"/>
          <p14:tracePt t="12547" x="10064750" y="1149350"/>
          <p14:tracePt t="12564" x="10102850" y="1149350"/>
          <p14:tracePt t="12581" x="10140950" y="1149350"/>
          <p14:tracePt t="12597" x="10160000" y="1149350"/>
          <p14:tracePt t="12614" x="10172700" y="1149350"/>
          <p14:tracePt t="12631" x="10204450" y="1149350"/>
          <p14:tracePt t="12648" x="10287000" y="1149350"/>
          <p14:tracePt t="12664" x="10407650" y="1149350"/>
          <p14:tracePt t="12681" x="10509250" y="1149350"/>
          <p14:tracePt t="12697" x="10553700" y="1149350"/>
          <p14:tracePt t="12714" x="10566400" y="1149350"/>
          <p14:tracePt t="12731" x="10572750" y="1149350"/>
          <p14:tracePt t="12879" x="10585450" y="1149350"/>
          <p14:tracePt t="12888" x="10591800" y="1149350"/>
          <p14:tracePt t="12897" x="10604500" y="1149350"/>
          <p14:tracePt t="12914" x="10642600" y="1136650"/>
          <p14:tracePt t="12931" x="10661650" y="1130300"/>
          <p14:tracePt t="12947" x="10693400" y="1123950"/>
          <p14:tracePt t="12964" x="10725150" y="1123950"/>
          <p14:tracePt t="12980" x="10763250" y="1123950"/>
          <p14:tracePt t="12997" x="10814050" y="1123950"/>
          <p14:tracePt t="13014" x="10877550" y="1143000"/>
          <p14:tracePt t="13031" x="10991850" y="1219200"/>
          <p14:tracePt t="13047" x="11099800" y="1270000"/>
          <p14:tracePt t="13064" x="11214100" y="1314450"/>
          <p14:tracePt t="13081" x="11296650" y="1346200"/>
          <p14:tracePt t="13097" x="11353800" y="1358900"/>
          <p14:tracePt t="13114" x="11372850" y="1365250"/>
          <p14:tracePt t="13131" x="11379200" y="1371600"/>
          <p14:tracePt t="13164" x="11391900" y="1371600"/>
          <p14:tracePt t="13224" x="11398250" y="1371600"/>
          <p14:tracePt t="13247" x="11404600" y="1371600"/>
          <p14:tracePt t="13280" x="11410950" y="1371600"/>
          <p14:tracePt t="13400" x="11404600" y="1371600"/>
          <p14:tracePt t="13408" x="11398250" y="1371600"/>
          <p14:tracePt t="13416" x="11391900" y="1371600"/>
          <p14:tracePt t="13431" x="11360150" y="1371600"/>
          <p14:tracePt t="13447" x="11290300" y="1397000"/>
          <p14:tracePt t="13464" x="11188700" y="1428750"/>
          <p14:tracePt t="13481" x="11061700" y="1466850"/>
          <p14:tracePt t="13497" x="10960100" y="1473200"/>
          <p14:tracePt t="13514" x="10890250" y="1479550"/>
          <p14:tracePt t="13531" x="10864850" y="1479550"/>
          <p14:tracePt t="13547" x="10858500" y="1485900"/>
          <p14:tracePt t="13564" x="10845800" y="1498600"/>
          <p14:tracePt t="13581" x="10826750" y="1524000"/>
          <p14:tracePt t="13597" x="10795000" y="1568450"/>
          <p14:tracePt t="13614" x="10756900" y="1631950"/>
          <p14:tracePt t="13631" x="10699750" y="1708150"/>
          <p14:tracePt t="13647" x="10674350" y="1746250"/>
          <p14:tracePt t="13664" x="10668000" y="1771650"/>
          <p14:tracePt t="13681" x="10661650" y="1778000"/>
          <p14:tracePt t="13697" x="10661650" y="1784350"/>
          <p14:tracePt t="13731" x="10661650" y="1790700"/>
          <p14:tracePt t="13747" x="10661650" y="1797050"/>
          <p14:tracePt t="13764" x="10674350" y="1797050"/>
          <p14:tracePt t="13784" x="10680700" y="1797050"/>
          <p14:tracePt t="13797" x="10693400" y="1797050"/>
          <p14:tracePt t="13814" x="10706100" y="1797050"/>
          <p14:tracePt t="13831" x="10718800" y="1797050"/>
          <p14:tracePt t="13847" x="10725150" y="1797050"/>
          <p14:tracePt t="14888" x="10731500" y="1797050"/>
          <p14:tracePt t="14903" x="10737850" y="1797050"/>
          <p14:tracePt t="14911" x="10744200" y="1797050"/>
          <p14:tracePt t="14920" x="10756900" y="1797050"/>
          <p14:tracePt t="14930" x="10775950" y="1797050"/>
          <p14:tracePt t="14947" x="10795000" y="1784350"/>
          <p14:tracePt t="14964" x="10801350" y="1784350"/>
          <p14:tracePt t="14981" x="10814050" y="1784350"/>
          <p14:tracePt t="14997" x="10826750" y="1778000"/>
          <p14:tracePt t="15014" x="10839450" y="1778000"/>
          <p14:tracePt t="15030" x="10845800" y="1771650"/>
          <p14:tracePt t="15392" x="10839450" y="1771650"/>
          <p14:tracePt t="15400" x="10839450" y="1778000"/>
          <p14:tracePt t="15416" x="10833100" y="1778000"/>
          <p14:tracePt t="15479" x="10826750" y="1778000"/>
          <p14:tracePt t="15560" x="10820400" y="1778000"/>
          <p14:tracePt t="15567" x="10814050" y="1784350"/>
          <p14:tracePt t="15581" x="10801350" y="1790700"/>
          <p14:tracePt t="15597" x="10788650" y="1790700"/>
          <p14:tracePt t="15631" x="10756900" y="1689100"/>
          <p14:tracePt t="15647" x="10693400" y="1562100"/>
          <p14:tracePt t="15664" x="10610850" y="1460500"/>
          <p14:tracePt t="15681" x="10553700" y="1416050"/>
          <p14:tracePt t="15697" x="10477500" y="1397000"/>
          <p14:tracePt t="15714" x="10369550" y="1403350"/>
          <p14:tracePt t="15731" x="10172700" y="1441450"/>
          <p14:tracePt t="15747" x="9810750" y="1543050"/>
          <p14:tracePt t="15764" x="9334500" y="1714500"/>
          <p14:tracePt t="15781" x="8655050" y="1987550"/>
          <p14:tracePt t="15797" x="7823200" y="2292350"/>
          <p14:tracePt t="15814" x="6889750" y="2622550"/>
          <p14:tracePt t="15831" x="5403850" y="3225800"/>
          <p14:tracePt t="15847" x="4425950" y="3695700"/>
          <p14:tracePt t="15864" x="3511550" y="4140200"/>
          <p14:tracePt t="15881" x="2787650" y="4508500"/>
          <p14:tracePt t="15897" x="2324100" y="4806950"/>
          <p14:tracePt t="15914" x="2095500" y="4978400"/>
          <p14:tracePt t="15931" x="2012950" y="5054600"/>
          <p14:tracePt t="15947" x="2000250" y="5073650"/>
          <p14:tracePt t="15964" x="2000250" y="5080000"/>
          <p14:tracePt t="16024" x="2000250" y="5067300"/>
          <p14:tracePt t="16031" x="2000250" y="5048250"/>
          <p14:tracePt t="16040" x="2000250" y="5029200"/>
          <p14:tracePt t="16047" x="2006600" y="4997450"/>
          <p14:tracePt t="16064" x="2012950" y="4908550"/>
          <p14:tracePt t="16081" x="2012950" y="4876800"/>
          <p14:tracePt t="16097" x="2025650" y="4813300"/>
          <p14:tracePt t="16114" x="2032000" y="4775200"/>
          <p14:tracePt t="16131" x="2057400" y="4737100"/>
          <p14:tracePt t="16147" x="2133600" y="4679950"/>
          <p14:tracePt t="16164" x="2336800" y="4559300"/>
          <p14:tracePt t="16181" x="2743200" y="4311650"/>
          <p14:tracePt t="16197" x="3308350" y="3975100"/>
          <p14:tracePt t="16214" x="3968750" y="3613150"/>
          <p14:tracePt t="16231" x="4946650" y="3206750"/>
          <p14:tracePt t="16247" x="5505450" y="2997200"/>
          <p14:tracePt t="16264" x="6146800" y="2762250"/>
          <p14:tracePt t="16281" x="7010400" y="2476500"/>
          <p14:tracePt t="16297" x="8007350" y="2159000"/>
          <p14:tracePt t="16314" x="8921750" y="1873250"/>
          <p14:tracePt t="16331" x="9556750" y="1657350"/>
          <p14:tracePt t="16347" x="9893300" y="1536700"/>
          <p14:tracePt t="16364" x="10045700" y="1466850"/>
          <p14:tracePt t="16381" x="10102850" y="1428750"/>
          <p14:tracePt t="16398" x="10109200" y="1416050"/>
          <p14:tracePt t="16414" x="10115550" y="1409700"/>
          <p14:tracePt t="16872" x="10109200" y="1409700"/>
          <p14:tracePt t="16879" x="10083800" y="1409700"/>
          <p14:tracePt t="16887" x="10045700" y="1416050"/>
          <p14:tracePt t="16897" x="10013950" y="1422400"/>
          <p14:tracePt t="16914" x="9950450" y="1422400"/>
          <p14:tracePt t="16931" x="9912350" y="1422400"/>
          <p14:tracePt t="16947" x="9893300" y="1422400"/>
          <p14:tracePt t="16964" x="9867900" y="1422400"/>
          <p14:tracePt t="16981" x="9842500" y="1422400"/>
          <p14:tracePt t="16997" x="9810750" y="1422400"/>
          <p14:tracePt t="17014" x="9798050" y="1422400"/>
          <p14:tracePt t="17031" x="9772650" y="1422400"/>
          <p14:tracePt t="17047" x="9747250" y="1428750"/>
          <p14:tracePt t="17064" x="9728200" y="1441450"/>
          <p14:tracePt t="17081" x="9702800" y="1466850"/>
          <p14:tracePt t="17097" x="9690100" y="1504950"/>
          <p14:tracePt t="17114" x="9683750" y="1536700"/>
          <p14:tracePt t="17375" x="9683750" y="1543050"/>
          <p14:tracePt t="17383" x="9702800" y="1549400"/>
          <p14:tracePt t="17392" x="9721850" y="1562100"/>
          <p14:tracePt t="17400" x="9759950" y="1581150"/>
          <p14:tracePt t="17416" x="9785350" y="1600200"/>
          <p14:tracePt t="17431" x="9836150" y="1644650"/>
          <p14:tracePt t="17447" x="9874250" y="1720850"/>
          <p14:tracePt t="17464" x="9912350" y="1778000"/>
          <p14:tracePt t="17481" x="9925050" y="1797050"/>
          <p14:tracePt t="17497" x="9931400" y="1803400"/>
          <p14:tracePt t="17531" x="9925050" y="1803400"/>
          <p14:tracePt t="17547" x="9855200" y="1797050"/>
          <p14:tracePt t="17564" x="9753600" y="1765300"/>
          <p14:tracePt t="17581" x="9690100" y="1752600"/>
          <p14:tracePt t="17597" x="9658350" y="1746250"/>
          <p14:tracePt t="17614" x="9645650" y="1746250"/>
          <p14:tracePt t="17631" x="9632950" y="1758950"/>
          <p14:tracePt t="17647" x="9632950" y="1803400"/>
          <p14:tracePt t="17664" x="9639300" y="1866900"/>
          <p14:tracePt t="17681" x="9652000" y="1936750"/>
          <p14:tracePt t="17697" x="9652000" y="2006600"/>
          <p14:tracePt t="17714" x="9652000" y="2082800"/>
          <p14:tracePt t="17731" x="9613900" y="2165350"/>
          <p14:tracePt t="17747" x="9569450" y="2216150"/>
          <p14:tracePt t="17764" x="9531350" y="2228850"/>
          <p14:tracePt t="17781" x="9518650" y="2235200"/>
          <p14:tracePt t="17797" x="9512300" y="2235200"/>
          <p14:tracePt t="17864" x="9505950" y="2235200"/>
          <p14:tracePt t="17928" x="9499600" y="2241550"/>
          <p14:tracePt t="17936" x="9499600" y="2247900"/>
          <p14:tracePt t="17947" x="9486900" y="2260600"/>
          <p14:tracePt t="17964" x="9474200" y="2279650"/>
          <p14:tracePt t="17981" x="9461500" y="2292350"/>
          <p14:tracePt t="17997" x="9448800" y="2292350"/>
          <p14:tracePt t="18014" x="9429750" y="2298700"/>
          <p14:tracePt t="18031" x="9423400" y="2298700"/>
          <p14:tracePt t="18048" x="9417050" y="2305050"/>
          <p14:tracePt t="18064" x="9410700" y="2305050"/>
          <p14:tracePt t="18097" x="9404350" y="2305050"/>
          <p14:tracePt t="18272" x="9404350" y="2292350"/>
          <p14:tracePt t="18280" x="9404350" y="2279650"/>
          <p14:tracePt t="18288" x="9404350" y="2254250"/>
          <p14:tracePt t="18297" x="9404350" y="2235200"/>
          <p14:tracePt t="18314" x="9404350" y="2209800"/>
          <p14:tracePt t="18331" x="9404350" y="2190750"/>
          <p14:tracePt t="18347" x="9404350" y="2178050"/>
          <p14:tracePt t="18364" x="9429750" y="2165350"/>
          <p14:tracePt t="18381" x="9448800" y="2146300"/>
          <p14:tracePt t="18397" x="9474200" y="2127250"/>
          <p14:tracePt t="18414" x="9480550" y="2120900"/>
          <p14:tracePt t="18503" x="9486900" y="2120900"/>
          <p14:tracePt t="18511" x="9493250" y="2108200"/>
          <p14:tracePt t="18520" x="9499600" y="2108200"/>
          <p14:tracePt t="18531" x="9505950" y="2095500"/>
          <p14:tracePt t="18547" x="9512300" y="2089150"/>
          <p14:tracePt t="18564" x="9518650" y="2076450"/>
          <p14:tracePt t="18581" x="9525000" y="2063750"/>
          <p14:tracePt t="18597" x="9531350" y="2044700"/>
          <p14:tracePt t="18614" x="9537700" y="2032000"/>
          <p14:tracePt t="18631" x="9537700" y="2025650"/>
          <p14:tracePt t="18664" x="9544050" y="2025650"/>
          <p14:tracePt t="18911" x="9544050" y="2032000"/>
          <p14:tracePt t="18920" x="9544050" y="2051050"/>
          <p14:tracePt t="18931" x="9537700" y="2070100"/>
          <p14:tracePt t="18947" x="9512300" y="2120900"/>
          <p14:tracePt t="18964" x="9493250" y="2159000"/>
          <p14:tracePt t="18981" x="9480550" y="2184400"/>
          <p14:tracePt t="18997" x="9467850" y="2203450"/>
          <p14:tracePt t="19014" x="9461500" y="2209800"/>
          <p14:tracePt t="19031" x="9455150" y="2228850"/>
          <p14:tracePt t="19047" x="9448800" y="2247900"/>
          <p14:tracePt t="19064" x="9448800" y="2266950"/>
          <p14:tracePt t="19081" x="9442450" y="2286000"/>
          <p14:tracePt t="19097" x="9436100" y="2298700"/>
          <p14:tracePt t="19114" x="9429750" y="2311400"/>
          <p14:tracePt t="19131" x="9429750" y="2324100"/>
          <p14:tracePt t="19148" x="9423400" y="2343150"/>
          <p14:tracePt t="19164" x="9417050" y="2362200"/>
          <p14:tracePt t="19181" x="9404350" y="2381250"/>
          <p14:tracePt t="19197" x="9391650" y="2406650"/>
          <p14:tracePt t="19214" x="9378950" y="2457450"/>
          <p14:tracePt t="19231" x="9359900" y="2546350"/>
          <p14:tracePt t="19248" x="9334500" y="2622550"/>
          <p14:tracePt t="19264" x="9290050" y="2711450"/>
          <p14:tracePt t="19281" x="9220200" y="2813050"/>
          <p14:tracePt t="19297" x="9144000" y="2921000"/>
          <p14:tracePt t="19314" x="9074150" y="3016250"/>
          <p14:tracePt t="19330" x="8997950" y="3117850"/>
          <p14:tracePt t="19347" x="8921750" y="3219450"/>
          <p14:tracePt t="19364" x="8851900" y="3314700"/>
          <p14:tracePt t="19380" x="8737600" y="3397250"/>
          <p14:tracePt t="19397" x="8540750" y="3524250"/>
          <p14:tracePt t="19414" x="8255000" y="3721100"/>
          <p14:tracePt t="19431" x="7893050" y="3975100"/>
          <p14:tracePt t="19447" x="7727950" y="4102100"/>
          <p14:tracePt t="19464" x="7581900" y="4203700"/>
          <p14:tracePt t="19481" x="7454900" y="4298950"/>
          <p14:tracePt t="19497" x="7302500" y="4413250"/>
          <p14:tracePt t="19514" x="7029450" y="4578350"/>
          <p14:tracePt t="19531" x="6648450" y="4749800"/>
          <p14:tracePt t="19547" x="6438900" y="4838700"/>
          <p14:tracePt t="19564" x="5981700" y="4997450"/>
          <p14:tracePt t="19581" x="5499100" y="5149850"/>
          <p14:tracePt t="19597" x="5041900" y="5238750"/>
          <p14:tracePt t="19614" x="4603750" y="5270500"/>
          <p14:tracePt t="19631" x="4013200" y="5270500"/>
          <p14:tracePt t="19648" x="3651250" y="5270500"/>
          <p14:tracePt t="19664" x="3308350" y="5270500"/>
          <p14:tracePt t="19681" x="2997200" y="5270500"/>
          <p14:tracePt t="19697" x="2730500" y="5270500"/>
          <p14:tracePt t="19713" x="2508250" y="5270500"/>
          <p14:tracePt t="19730" x="2305050" y="5238750"/>
          <p14:tracePt t="19747" x="2159000" y="5168900"/>
          <p14:tracePt t="19764" x="2038350" y="5080000"/>
          <p14:tracePt t="19780" x="1943100" y="4965700"/>
          <p14:tracePt t="19797" x="1866900" y="4832350"/>
          <p14:tracePt t="19815" x="1822450" y="4692650"/>
          <p14:tracePt t="19830" x="1771650" y="4546600"/>
          <p14:tracePt t="19847" x="1676400" y="4349750"/>
          <p14:tracePt t="19864" x="1644650" y="4248150"/>
          <p14:tracePt t="19881" x="1619250" y="4159250"/>
          <p14:tracePt t="19897" x="1593850" y="4057650"/>
          <p14:tracePt t="19914" x="1568450" y="3962400"/>
          <p14:tracePt t="19931" x="1549400" y="3879850"/>
          <p14:tracePt t="19947" x="1536700" y="3854450"/>
          <p14:tracePt t="19964" x="1517650" y="3803650"/>
          <p14:tracePt t="19981" x="1517650" y="3733800"/>
          <p14:tracePt t="19997" x="1530350" y="3638550"/>
          <p14:tracePt t="20014" x="1568450" y="3511550"/>
          <p14:tracePt t="20031" x="1606550" y="3384550"/>
          <p14:tracePt t="20047" x="1619250" y="3346450"/>
          <p14:tracePt t="20064" x="1625600" y="3314700"/>
          <p14:tracePt t="20081" x="1638300" y="3289300"/>
          <p14:tracePt t="20097" x="1670050" y="3251200"/>
          <p14:tracePt t="20114" x="1733550" y="3200400"/>
          <p14:tracePt t="20131" x="1816100" y="3149600"/>
          <p14:tracePt t="20147" x="1873250" y="3111500"/>
          <p14:tracePt t="20164" x="1898650" y="3092450"/>
          <p14:tracePt t="20181" x="1911350" y="3079750"/>
          <p14:tracePt t="20197" x="1911350" y="3073400"/>
          <p14:tracePt t="20214" x="1917700" y="3060700"/>
          <p14:tracePt t="20231" x="1924050" y="3041650"/>
          <p14:tracePt t="20247" x="1924050" y="3035300"/>
          <p14:tracePt t="20264" x="1924050" y="3028950"/>
          <p14:tracePt t="20416" x="1924050" y="3022600"/>
          <p14:tracePt t="20431" x="1924050" y="3016250"/>
          <p14:tracePt t="20447" x="1924050" y="3009900"/>
          <p14:tracePt t="20463" x="1924050" y="3003550"/>
          <p14:tracePt t="20472" x="1924050" y="2997200"/>
          <p14:tracePt t="20488" x="1924050" y="2990850"/>
          <p14:tracePt t="20497" x="1924050" y="2978150"/>
          <p14:tracePt t="20514" x="1930400" y="2971800"/>
          <p14:tracePt t="20531" x="1930400" y="2965450"/>
          <p14:tracePt t="20548" x="1936750" y="2965450"/>
          <p14:tracePt t="20581" x="1930400" y="2965450"/>
          <p14:tracePt t="20597" x="1911350" y="2965450"/>
          <p14:tracePt t="20614" x="1898650" y="2965450"/>
          <p14:tracePt t="20687" x="1892300" y="2965450"/>
          <p14:tracePt t="20712" x="1885950" y="2965450"/>
          <p14:tracePt t="20728" x="1879600" y="2965450"/>
          <p14:tracePt t="20744" x="1873250" y="2965450"/>
          <p14:tracePt t="20760" x="1866900" y="2965450"/>
          <p14:tracePt t="20776" x="1860550" y="2965450"/>
          <p14:tracePt t="20792" x="1860550" y="2971800"/>
          <p14:tracePt t="20800" x="1854200" y="2984500"/>
          <p14:tracePt t="20814" x="1854200" y="2997200"/>
          <p14:tracePt t="20831" x="1841500" y="3022600"/>
          <p14:tracePt t="20847" x="1835150" y="3035300"/>
          <p14:tracePt t="20864" x="1828800" y="3035300"/>
          <p14:tracePt t="20960" x="1828800" y="3048000"/>
          <p14:tracePt t="20967" x="1828800" y="3054350"/>
          <p14:tracePt t="20981" x="1828800" y="3073400"/>
          <p14:tracePt t="20997" x="1828800" y="3111500"/>
          <p14:tracePt t="21014" x="1828800" y="3162300"/>
          <p14:tracePt t="21031" x="1828800" y="3219450"/>
          <p14:tracePt t="21047" x="1828800" y="3244850"/>
          <p14:tracePt t="21064" x="1828800" y="3257550"/>
          <p14:tracePt t="21081" x="1828800" y="3270250"/>
          <p14:tracePt t="21114" x="1828800" y="3276600"/>
          <p14:tracePt t="21160" x="1828800" y="3282950"/>
          <p14:tracePt t="21167" x="1835150" y="3289300"/>
          <p14:tracePt t="21181" x="1847850" y="3295650"/>
          <p14:tracePt t="21197" x="1866900" y="3308350"/>
          <p14:tracePt t="21214" x="1873250" y="3314700"/>
          <p14:tracePt t="21231" x="1917700" y="3340100"/>
          <p14:tracePt t="21247" x="1943100" y="3359150"/>
          <p14:tracePt t="21264" x="1974850" y="3371850"/>
          <p14:tracePt t="21281" x="2000250" y="3384550"/>
          <p14:tracePt t="21297" x="2032000" y="3397250"/>
          <p14:tracePt t="21314" x="2070100" y="3409950"/>
          <p14:tracePt t="21331" x="2095500" y="3416300"/>
          <p14:tracePt t="21347" x="2114550" y="3416300"/>
          <p14:tracePt t="21364" x="2120900" y="3416300"/>
          <p14:tracePt t="21456" x="2127250" y="3416300"/>
          <p14:tracePt t="21463" x="2133600" y="3416300"/>
          <p14:tracePt t="21472" x="2133600" y="3409950"/>
          <p14:tracePt t="21481" x="2139950" y="3397250"/>
          <p14:tracePt t="21497" x="2152650" y="3346450"/>
          <p14:tracePt t="21514" x="2171700" y="3302000"/>
          <p14:tracePt t="21531" x="2184400" y="3263900"/>
          <p14:tracePt t="21548" x="2190750" y="3244850"/>
          <p14:tracePt t="21564" x="2190750" y="3232150"/>
          <p14:tracePt t="21581" x="2190750" y="3225800"/>
          <p14:tracePt t="21614" x="2190750" y="3219450"/>
          <p14:tracePt t="21631" x="2184400" y="3187700"/>
          <p14:tracePt t="21647" x="2165350" y="3136900"/>
          <p14:tracePt t="21664" x="2159000" y="3092450"/>
          <p14:tracePt t="21681" x="2146300" y="3067050"/>
          <p14:tracePt t="21697" x="2139950" y="3060700"/>
          <p14:tracePt t="21714" x="2133600" y="3054350"/>
          <p14:tracePt t="21731" x="2127250" y="3048000"/>
          <p14:tracePt t="21747" x="2127250" y="3035300"/>
          <p14:tracePt t="21764" x="2114550" y="3028950"/>
          <p14:tracePt t="21781" x="2114550" y="3022600"/>
          <p14:tracePt t="21840" x="2108200" y="3022600"/>
          <p14:tracePt t="21847" x="2101850" y="3022600"/>
          <p14:tracePt t="21864" x="2095500" y="3022600"/>
          <p14:tracePt t="21872" x="2089150" y="3022600"/>
          <p14:tracePt t="21881" x="2082800" y="3022600"/>
          <p14:tracePt t="21897" x="2070100" y="3022600"/>
          <p14:tracePt t="21914" x="2063750" y="3022600"/>
          <p14:tracePt t="21931" x="2051050" y="3022600"/>
          <p14:tracePt t="21947" x="2044700" y="3022600"/>
          <p14:tracePt t="21981" x="2044700" y="3035300"/>
          <p14:tracePt t="21997" x="2044700" y="3054350"/>
          <p14:tracePt t="22014" x="2044700" y="3079750"/>
          <p14:tracePt t="22031" x="2044700" y="3124200"/>
          <p14:tracePt t="22047" x="2057400" y="3175000"/>
          <p14:tracePt t="22064" x="2076450" y="3213100"/>
          <p14:tracePt t="22081" x="2082800" y="3238500"/>
          <p14:tracePt t="22097" x="2082800" y="3244850"/>
          <p14:tracePt t="22114" x="2082800" y="3251200"/>
          <p14:tracePt t="22216" x="2082800" y="3257550"/>
          <p14:tracePt t="22224" x="2076450" y="3257550"/>
          <p14:tracePt t="22231" x="2063750" y="3257550"/>
          <p14:tracePt t="22247" x="2051050" y="3270250"/>
          <p14:tracePt t="22264" x="2019300" y="3282950"/>
          <p14:tracePt t="22281" x="2000250" y="3289300"/>
          <p14:tracePt t="22297" x="1987550" y="3302000"/>
          <p14:tracePt t="22314" x="1981200" y="3308350"/>
          <p14:tracePt t="22331" x="1974850" y="3314700"/>
          <p14:tracePt t="22496" x="1974850" y="3321050"/>
          <p14:tracePt t="22504" x="1974850" y="3327400"/>
          <p14:tracePt t="22514" x="1974850" y="3346450"/>
          <p14:tracePt t="22531" x="1974850" y="3378200"/>
          <p14:tracePt t="22547" x="1974850" y="3409950"/>
          <p14:tracePt t="22564" x="1987550" y="3441700"/>
          <p14:tracePt t="22581" x="1987550" y="3454400"/>
          <p14:tracePt t="22597" x="1987550" y="3467100"/>
          <p14:tracePt t="22640" x="1993900" y="3473450"/>
          <p14:tracePt t="22663" x="1993900" y="3479800"/>
          <p14:tracePt t="22831" x="1993900" y="3486150"/>
          <p14:tracePt t="22936" x="2000250" y="3486150"/>
          <p14:tracePt t="22943" x="2012950" y="3486150"/>
          <p14:tracePt t="22952" x="2019300" y="3486150"/>
          <p14:tracePt t="22968" x="2025650" y="3486150"/>
          <p14:tracePt t="25751" x="2025650" y="3492500"/>
          <p14:tracePt t="25759" x="2025650" y="3498850"/>
          <p14:tracePt t="25768" x="2025650" y="3505200"/>
          <p14:tracePt t="25781" x="2025650" y="3511550"/>
          <p14:tracePt t="25798" x="2025650" y="3530600"/>
          <p14:tracePt t="25814" x="2025650" y="3543300"/>
          <p14:tracePt t="25831" x="2019300" y="3562350"/>
          <p14:tracePt t="25864" x="2019300" y="3575050"/>
          <p14:tracePt t="25881" x="2019300" y="3581400"/>
          <p14:tracePt t="25897" x="2019300" y="3594100"/>
          <p14:tracePt t="25914" x="2019300" y="3606800"/>
          <p14:tracePt t="25931" x="2019300" y="3638550"/>
          <p14:tracePt t="25948" x="2019300" y="3663950"/>
          <p14:tracePt t="25964" x="2019300" y="3683000"/>
          <p14:tracePt t="25981" x="2019300" y="3702050"/>
          <p14:tracePt t="25998" x="2019300" y="3714750"/>
          <p14:tracePt t="26014" x="2019300" y="3727450"/>
          <p14:tracePt t="26031" x="2019300" y="3746500"/>
          <p14:tracePt t="26048" x="2019300" y="3759200"/>
          <p14:tracePt t="26064" x="2019300" y="3784600"/>
          <p14:tracePt t="26081" x="2019300" y="3790950"/>
          <p14:tracePt t="26097" x="2019300" y="3803650"/>
          <p14:tracePt t="26114" x="2019300" y="3810000"/>
          <p14:tracePt t="26131" x="2019300" y="3822700"/>
          <p14:tracePt t="26147" x="2019300" y="3829050"/>
          <p14:tracePt t="26164" x="2019300" y="3841750"/>
          <p14:tracePt t="26181" x="2019300" y="3854450"/>
          <p14:tracePt t="26198" x="2019300" y="3867150"/>
          <p14:tracePt t="26214" x="2019300" y="3879850"/>
          <p14:tracePt t="26231" x="2019300" y="3898900"/>
          <p14:tracePt t="26247" x="2019300" y="3905250"/>
          <p14:tracePt t="26264" x="2019300" y="3917950"/>
          <p14:tracePt t="26281" x="2019300" y="3924300"/>
          <p14:tracePt t="26297" x="2019300" y="3930650"/>
          <p14:tracePt t="26314" x="2019300" y="3937000"/>
          <p14:tracePt t="26400" x="2019300" y="3924300"/>
          <p14:tracePt t="26409" x="2019300" y="3911600"/>
          <p14:tracePt t="26416" x="2019300" y="3892550"/>
          <p14:tracePt t="26431" x="2019300" y="3854450"/>
          <p14:tracePt t="26447" x="2012950" y="3816350"/>
          <p14:tracePt t="26464" x="2012950" y="3765550"/>
          <p14:tracePt t="26481" x="2012950" y="3727450"/>
          <p14:tracePt t="26498" x="2012950" y="3689350"/>
          <p14:tracePt t="26514" x="2012950" y="3657600"/>
          <p14:tracePt t="26531" x="2012950" y="3638550"/>
          <p14:tracePt t="26548" x="2012950" y="3606800"/>
          <p14:tracePt t="26564" x="2012950" y="3581400"/>
          <p14:tracePt t="26581" x="2012950" y="3556000"/>
          <p14:tracePt t="26597" x="2012950" y="3530600"/>
          <p14:tracePt t="26614" x="2012950" y="3524250"/>
          <p14:tracePt t="26631" x="2012950" y="3511550"/>
          <p14:tracePt t="26664" x="2012950" y="3505200"/>
          <p14:tracePt t="26681" x="2012950" y="3498850"/>
          <p14:tracePt t="26697" x="2012950" y="3492500"/>
          <p14:tracePt t="26714" x="2012950" y="3486150"/>
          <p14:tracePt t="26731" x="2012950" y="3479800"/>
          <p14:tracePt t="26748" x="2012950" y="3467100"/>
          <p14:tracePt t="26764" x="2012950" y="3454400"/>
          <p14:tracePt t="26781" x="2012950" y="3448050"/>
          <p14:tracePt t="26798" x="2012950" y="3441700"/>
          <p14:tracePt t="26814" x="2012950" y="3435350"/>
          <p14:tracePt t="26911" x="2019300" y="3435350"/>
          <p14:tracePt t="26919" x="2038350" y="3435350"/>
          <p14:tracePt t="26931" x="2051050" y="3435350"/>
          <p14:tracePt t="26948" x="2070100" y="3448050"/>
          <p14:tracePt t="26964" x="2095500" y="3467100"/>
          <p14:tracePt t="26981" x="2114550" y="3486150"/>
          <p14:tracePt t="26998" x="2127250" y="3492500"/>
          <p14:tracePt t="27014" x="2139950" y="3505200"/>
          <p14:tracePt t="27031" x="2152650" y="3511550"/>
          <p14:tracePt t="27064" x="2159000" y="3511550"/>
          <p14:tracePt t="27081" x="2165350" y="3517900"/>
          <p14:tracePt t="27097" x="2171700" y="3524250"/>
          <p14:tracePt t="27114" x="2171700" y="3530600"/>
          <p14:tracePt t="27131" x="2178050" y="3543300"/>
          <p14:tracePt t="27147" x="2203450" y="3562350"/>
          <p14:tracePt t="27164" x="2241550" y="3581400"/>
          <p14:tracePt t="27181" x="2279650" y="3600450"/>
          <p14:tracePt t="27198" x="2311400" y="3619500"/>
          <p14:tracePt t="27214" x="2355850" y="3651250"/>
          <p14:tracePt t="27231" x="2413000" y="3689350"/>
          <p14:tracePt t="27248" x="2438400" y="3702050"/>
          <p14:tracePt t="27264" x="2457450" y="3721100"/>
          <p14:tracePt t="27281" x="2482850" y="3740150"/>
          <p14:tracePt t="27298" x="2495550" y="3746500"/>
          <p14:tracePt t="27314" x="2501900" y="3746500"/>
          <p14:tracePt t="27504" x="2501900" y="3740150"/>
          <p14:tracePt t="27512" x="2501900" y="3721100"/>
          <p14:tracePt t="27519" x="2501900" y="3695700"/>
          <p14:tracePt t="27531" x="2501900" y="3670300"/>
          <p14:tracePt t="27547" x="2489200" y="3606800"/>
          <p14:tracePt t="27564" x="2463800" y="3562350"/>
          <p14:tracePt t="27581" x="2457450" y="3536950"/>
          <p14:tracePt t="27598" x="2451100" y="3511550"/>
          <p14:tracePt t="27614" x="2438400" y="3492500"/>
          <p14:tracePt t="27631" x="2438400" y="3467100"/>
          <p14:tracePt t="27647" x="2425700" y="3460750"/>
          <p14:tracePt t="27664" x="2419350" y="3448050"/>
          <p14:tracePt t="27681" x="2419350" y="3441700"/>
          <p14:tracePt t="27698" x="2413000" y="3429000"/>
          <p14:tracePt t="27714" x="2400300" y="3409950"/>
          <p14:tracePt t="27731" x="2393950" y="3384550"/>
          <p14:tracePt t="27748" x="2381250" y="3359150"/>
          <p14:tracePt t="27764" x="2374900" y="3346450"/>
          <p14:tracePt t="27781" x="2368550" y="3321050"/>
          <p14:tracePt t="27797" x="2362200" y="3308350"/>
          <p14:tracePt t="27814" x="2355850" y="3308350"/>
          <p14:tracePt t="27831" x="2355850" y="3302000"/>
          <p14:tracePt t="27888" x="2355850" y="3295650"/>
          <p14:tracePt t="28160" x="2368550" y="3302000"/>
          <p14:tracePt t="28168" x="2374900" y="3302000"/>
          <p14:tracePt t="28184" x="2381250" y="3308350"/>
          <p14:tracePt t="28197" x="2393950" y="3314700"/>
          <p14:tracePt t="28214" x="2419350" y="3333750"/>
          <p14:tracePt t="28231" x="2476500" y="3352800"/>
          <p14:tracePt t="28248" x="2501900" y="3359150"/>
          <p14:tracePt t="28264" x="2527300" y="3371850"/>
          <p14:tracePt t="28281" x="2559050" y="3378200"/>
          <p14:tracePt t="28297" x="2578100" y="3390900"/>
          <p14:tracePt t="28314" x="2597150" y="3390900"/>
          <p14:tracePt t="28331" x="2609850" y="3397250"/>
          <p14:tracePt t="28348" x="2616200" y="3397250"/>
          <p14:tracePt t="28364" x="2622550" y="3403600"/>
          <p14:tracePt t="28381" x="2628900" y="3403600"/>
          <p14:tracePt t="28397" x="2628900" y="3409950"/>
          <p14:tracePt t="28544" x="2628900" y="3403600"/>
          <p14:tracePt t="28560" x="2622550" y="3397250"/>
          <p14:tracePt t="28568" x="2616200" y="3390900"/>
          <p14:tracePt t="28581" x="2609850" y="3384550"/>
          <p14:tracePt t="28598" x="2590800" y="3371850"/>
          <p14:tracePt t="28614" x="2578100" y="3365500"/>
          <p14:tracePt t="28631" x="2527300" y="3333750"/>
          <p14:tracePt t="28647" x="2495550" y="3314700"/>
          <p14:tracePt t="28664" x="2457450" y="3295650"/>
          <p14:tracePt t="28681" x="2432050" y="3276600"/>
          <p14:tracePt t="28698" x="2419350" y="3270250"/>
          <p14:tracePt t="28714" x="2413000" y="3263900"/>
          <p14:tracePt t="28731" x="2406650" y="3257550"/>
          <p14:tracePt t="28748" x="2400300" y="3251200"/>
          <p14:tracePt t="28783" x="2400300" y="3244850"/>
          <p14:tracePt t="28799" x="2393950" y="3238500"/>
          <p14:tracePt t="28816" x="2393950" y="3225800"/>
          <p14:tracePt t="28831" x="2393950" y="3219450"/>
          <p14:tracePt t="28847" x="2387600" y="3200400"/>
          <p14:tracePt t="28864" x="2381250" y="3194050"/>
          <p14:tracePt t="28881" x="2374900" y="3187700"/>
          <p14:tracePt t="28898" x="2374900" y="3181350"/>
          <p14:tracePt t="29256" x="2387600" y="3181350"/>
          <p14:tracePt t="29263" x="2393950" y="3181350"/>
          <p14:tracePt t="29272" x="2406650" y="3187700"/>
          <p14:tracePt t="29281" x="2419350" y="3194050"/>
          <p14:tracePt t="29298" x="2451100" y="3206750"/>
          <p14:tracePt t="29314" x="2476500" y="3219450"/>
          <p14:tracePt t="29331" x="2501900" y="3238500"/>
          <p14:tracePt t="29348" x="2520950" y="3251200"/>
          <p14:tracePt t="29364" x="2540000" y="3263900"/>
          <p14:tracePt t="29381" x="2546350" y="3263900"/>
          <p14:tracePt t="29398" x="2559050" y="3263900"/>
          <p14:tracePt t="29414" x="2559050" y="3270250"/>
          <p14:tracePt t="29431" x="2565400" y="3270250"/>
          <p14:tracePt t="29447" x="2565400" y="3276600"/>
          <p14:tracePt t="29464" x="2565400" y="3282950"/>
          <p14:tracePt t="29640" x="2565400" y="3289300"/>
          <p14:tracePt t="29656" x="2559050" y="3289300"/>
          <p14:tracePt t="29663" x="2552700" y="3289300"/>
          <p14:tracePt t="29672" x="2533650" y="3295650"/>
          <p14:tracePt t="29681" x="2508250" y="3295650"/>
          <p14:tracePt t="29698" x="2438400" y="3295650"/>
          <p14:tracePt t="29714" x="2355850" y="3295650"/>
          <p14:tracePt t="29731" x="2266950" y="3282950"/>
          <p14:tracePt t="29748" x="2184400" y="3263900"/>
          <p14:tracePt t="29764" x="2120900" y="3238500"/>
          <p14:tracePt t="29781" x="2063750" y="3219450"/>
          <p14:tracePt t="29798" x="1987550" y="3200400"/>
          <p14:tracePt t="29814" x="1924050" y="3175000"/>
          <p14:tracePt t="29831" x="1866900" y="3162300"/>
          <p14:tracePt t="29848" x="1854200" y="3162300"/>
          <p14:tracePt t="29864" x="1822450" y="3155950"/>
          <p14:tracePt t="29881" x="1797050" y="3155950"/>
          <p14:tracePt t="29898" x="1771650" y="3155950"/>
          <p14:tracePt t="29914" x="1758950" y="3149600"/>
          <p14:tracePt t="29931" x="1752600" y="3149600"/>
          <p14:tracePt t="29964" x="1739900" y="3149600"/>
          <p14:tracePt t="29981" x="1720850" y="3149600"/>
          <p14:tracePt t="29998" x="1689100" y="3149600"/>
          <p14:tracePt t="30014" x="1644650" y="3155950"/>
          <p14:tracePt t="30031" x="1600200" y="3168650"/>
          <p14:tracePt t="30048" x="1593850" y="3175000"/>
          <p14:tracePt t="30064" x="1587500" y="3181350"/>
          <p14:tracePt t="30232" x="1587500" y="3187700"/>
          <p14:tracePt t="30256" x="1587500" y="3194050"/>
          <p14:tracePt t="30263" x="1587500" y="3200400"/>
          <p14:tracePt t="30272" x="1587500" y="3206750"/>
          <p14:tracePt t="30281" x="1587500" y="3225800"/>
          <p14:tracePt t="30298" x="1581150" y="3244850"/>
          <p14:tracePt t="30314" x="1574800" y="3263900"/>
          <p14:tracePt t="30331" x="1574800" y="3282950"/>
          <p14:tracePt t="30348" x="1574800" y="3308350"/>
          <p14:tracePt t="30364" x="1574800" y="3327400"/>
          <p14:tracePt t="30381" x="1574800" y="3346450"/>
          <p14:tracePt t="30397" x="1562100" y="3365500"/>
          <p14:tracePt t="30414" x="1549400" y="3384550"/>
          <p14:tracePt t="30431" x="1536700" y="3403600"/>
          <p14:tracePt t="30447" x="1530350" y="3409950"/>
          <p14:tracePt t="30464" x="1524000" y="3416300"/>
          <p14:tracePt t="30481" x="1524000" y="3422650"/>
          <p14:tracePt t="30498" x="1517650" y="3429000"/>
          <p14:tracePt t="30514" x="1504950" y="3429000"/>
          <p14:tracePt t="30548" x="1498600" y="3429000"/>
          <p14:tracePt t="30564" x="1492250" y="3429000"/>
          <p14:tracePt t="30593" x="1485900" y="3429000"/>
          <p14:tracePt t="30623" x="1485900" y="3422650"/>
          <p14:tracePt t="30631" x="1485900" y="3409950"/>
          <p14:tracePt t="30647" x="1485900" y="3397250"/>
          <p14:tracePt t="30656" x="1485900" y="3378200"/>
          <p14:tracePt t="30664" x="1492250" y="3359150"/>
          <p14:tracePt t="30681" x="1536700" y="3308350"/>
          <p14:tracePt t="30698" x="1568450" y="3263900"/>
          <p14:tracePt t="30714" x="1600200" y="3232150"/>
          <p14:tracePt t="30731" x="1619250" y="3206750"/>
          <p14:tracePt t="30748" x="1625600" y="3200400"/>
          <p14:tracePt t="30764" x="1631950" y="3194050"/>
          <p14:tracePt t="30824" x="1638300" y="3194050"/>
          <p14:tracePt t="30831" x="1638300" y="3187700"/>
          <p14:tracePt t="30872" x="1644650" y="3187700"/>
          <p14:tracePt t="30911" x="1651000" y="3187700"/>
          <p14:tracePt t="31032" x="1644650" y="3187700"/>
          <p14:tracePt t="31040" x="1625600" y="3187700"/>
          <p14:tracePt t="31048" x="1606550" y="3187700"/>
          <p14:tracePt t="31064" x="1587500" y="3187700"/>
          <p14:tracePt t="31081" x="1536700" y="3187700"/>
          <p14:tracePt t="31097" x="1492250" y="3194050"/>
          <p14:tracePt t="31114" x="1466850" y="3200400"/>
          <p14:tracePt t="31131" x="1441450" y="3213100"/>
          <p14:tracePt t="31148" x="1428750" y="3213100"/>
          <p14:tracePt t="31164" x="1416050" y="3213100"/>
          <p14:tracePt t="31181" x="1409700" y="3213100"/>
          <p14:tracePt t="31198" x="1409700" y="3219450"/>
          <p14:tracePt t="31280" x="1435100" y="3219450"/>
          <p14:tracePt t="31288" x="1460500" y="3206750"/>
          <p14:tracePt t="31297" x="1498600" y="3194050"/>
          <p14:tracePt t="31314" x="1562100" y="3181350"/>
          <p14:tracePt t="31331" x="1612900" y="3162300"/>
          <p14:tracePt t="31348" x="1631950" y="3155950"/>
          <p14:tracePt t="31364" x="1651000" y="3149600"/>
          <p14:tracePt t="31381" x="1657350" y="3149600"/>
          <p14:tracePt t="31616" x="1663700" y="3149600"/>
          <p14:tracePt t="31624" x="1670050" y="3149600"/>
          <p14:tracePt t="31631" x="1682750" y="3149600"/>
          <p14:tracePt t="31647" x="1720850" y="3168650"/>
          <p14:tracePt t="31664" x="1816100" y="3194050"/>
          <p14:tracePt t="31681" x="1955800" y="3238500"/>
          <p14:tracePt t="31698" x="2114550" y="3289300"/>
          <p14:tracePt t="31714" x="2266950" y="3321050"/>
          <p14:tracePt t="31731" x="2400300" y="3327400"/>
          <p14:tracePt t="31748" x="2489200" y="3333750"/>
          <p14:tracePt t="31764" x="2533650" y="3340100"/>
          <p14:tracePt t="31781" x="2571750" y="3359150"/>
          <p14:tracePt t="31798" x="2609850" y="3371850"/>
          <p14:tracePt t="31814" x="2660650" y="3403600"/>
          <p14:tracePt t="31831" x="2762250" y="3467100"/>
          <p14:tracePt t="31848" x="2844800" y="3530600"/>
          <p14:tracePt t="31864" x="2921000" y="3581400"/>
          <p14:tracePt t="31881" x="2997200" y="3632200"/>
          <p14:tracePt t="31898" x="3035300" y="3644900"/>
          <p14:tracePt t="31914" x="3117850" y="3689350"/>
          <p14:tracePt t="31931" x="3200400" y="3708400"/>
          <p14:tracePt t="31948" x="3270250" y="3727450"/>
          <p14:tracePt t="31964" x="3333750" y="3740150"/>
          <p14:tracePt t="31981" x="3429000" y="3752850"/>
          <p14:tracePt t="31998" x="3581400" y="3765550"/>
          <p14:tracePt t="32014" x="3790950" y="3765550"/>
          <p14:tracePt t="32031" x="4095750" y="3765550"/>
          <p14:tracePt t="32048" x="4216400" y="3765550"/>
          <p14:tracePt t="32064" x="4298950" y="3765550"/>
          <p14:tracePt t="32081" x="4381500" y="3765550"/>
          <p14:tracePt t="32098" x="4464050" y="3765550"/>
          <p14:tracePt t="32114" x="4552950" y="3765550"/>
          <p14:tracePt t="32131" x="4603750" y="3765550"/>
          <p14:tracePt t="32147" x="4622800" y="3765550"/>
          <p14:tracePt t="32432" x="4610100" y="3765550"/>
          <p14:tracePt t="32440" x="4597400" y="3765550"/>
          <p14:tracePt t="32447" x="4584700" y="3765550"/>
          <p14:tracePt t="32464" x="4546600" y="3765550"/>
          <p14:tracePt t="32481" x="4521200" y="3765550"/>
          <p14:tracePt t="32498" x="4508500" y="3765550"/>
          <p14:tracePt t="32514" x="4502150" y="3765550"/>
          <p14:tracePt t="32531" x="4495800" y="3759200"/>
          <p14:tracePt t="32564" x="4489450" y="3759200"/>
          <p14:tracePt t="32581" x="4483100" y="3759200"/>
          <p14:tracePt t="32597" x="4476750" y="3759200"/>
          <p14:tracePt t="32614" x="4464050" y="3759200"/>
          <p14:tracePt t="32648" x="4457700" y="3759200"/>
          <p14:tracePt t="32816" x="4451350" y="3759200"/>
          <p14:tracePt t="32831" x="4445000" y="3759200"/>
          <p14:tracePt t="32840" x="4438650" y="3759200"/>
          <p14:tracePt t="32848" x="4432300" y="3759200"/>
          <p14:tracePt t="32864" x="4419600" y="3759200"/>
          <p14:tracePt t="32881" x="4400550" y="3759200"/>
          <p14:tracePt t="32898" x="4387850" y="3759200"/>
          <p14:tracePt t="32914" x="4362450" y="3759200"/>
          <p14:tracePt t="32931" x="4330700" y="3759200"/>
          <p14:tracePt t="32948" x="4279900" y="3759200"/>
          <p14:tracePt t="32964" x="4222750" y="3759200"/>
          <p14:tracePt t="32981" x="4127500" y="3759200"/>
          <p14:tracePt t="32998" x="4006850" y="3759200"/>
          <p14:tracePt t="33014" x="3898900" y="3759200"/>
          <p14:tracePt t="33031" x="3759200" y="3759200"/>
          <p14:tracePt t="33048" x="3676650" y="3759200"/>
          <p14:tracePt t="33064" x="3581400" y="3759200"/>
          <p14:tracePt t="33081" x="3473450" y="3759200"/>
          <p14:tracePt t="33098" x="3352800" y="3759200"/>
          <p14:tracePt t="33114" x="3244850" y="3759200"/>
          <p14:tracePt t="33131" x="3155950" y="3759200"/>
          <p14:tracePt t="33148" x="3111500" y="3759200"/>
          <p14:tracePt t="33164" x="3092450" y="3759200"/>
          <p14:tracePt t="33181" x="3060700" y="3759200"/>
          <p14:tracePt t="33198" x="3041650" y="3759200"/>
          <p14:tracePt t="33214" x="3028950" y="3759200"/>
          <p14:tracePt t="33231" x="3003550" y="3746500"/>
          <p14:tracePt t="33247" x="2965450" y="3740150"/>
          <p14:tracePt t="33264" x="2933700" y="3727450"/>
          <p14:tracePt t="33281" x="2908300" y="3714750"/>
          <p14:tracePt t="33298" x="2889250" y="3714750"/>
          <p14:tracePt t="33314" x="2876550" y="3708400"/>
          <p14:tracePt t="33331" x="2870200" y="3702050"/>
          <p14:tracePt t="33348" x="2863850" y="3702050"/>
          <p14:tracePt t="33364" x="2857500" y="3695700"/>
          <p14:tracePt t="33408" x="2851150" y="3695700"/>
          <p14:tracePt t="33416" x="2838450" y="3695700"/>
          <p14:tracePt t="33424" x="2832100" y="3689350"/>
          <p14:tracePt t="33431" x="2813050" y="3676650"/>
          <p14:tracePt t="33448" x="2781300" y="3670300"/>
          <p14:tracePt t="33464" x="2749550" y="3657600"/>
          <p14:tracePt t="33481" x="2717800" y="3638550"/>
          <p14:tracePt t="33498" x="2692400" y="3619500"/>
          <p14:tracePt t="33514" x="2673350" y="3613150"/>
          <p14:tracePt t="33531" x="2660650" y="3606800"/>
          <p14:tracePt t="33548" x="2654300" y="3600450"/>
          <p14:tracePt t="33564" x="2654300" y="3587750"/>
          <p14:tracePt t="33581" x="2647950" y="3587750"/>
          <p14:tracePt t="33614" x="2641600" y="3581400"/>
          <p14:tracePt t="33631" x="2635250" y="3575050"/>
          <p14:tracePt t="33648" x="2635250" y="3556000"/>
          <p14:tracePt t="33664" x="2635250" y="3530600"/>
          <p14:tracePt t="33681" x="2622550" y="3498850"/>
          <p14:tracePt t="33698" x="2616200" y="3473450"/>
          <p14:tracePt t="33714" x="2597150" y="3448050"/>
          <p14:tracePt t="33731" x="2584450" y="3429000"/>
          <p14:tracePt t="33748" x="2578100" y="3403600"/>
          <p14:tracePt t="33764" x="2571750" y="3384550"/>
          <p14:tracePt t="33781" x="2565400" y="3359150"/>
          <p14:tracePt t="33798" x="2565400" y="3340100"/>
          <p14:tracePt t="33831" x="2565400" y="3333750"/>
          <p14:tracePt t="33872" x="2565400" y="3327400"/>
          <p14:tracePt t="33880" x="2559050" y="3321050"/>
          <p14:tracePt t="33888" x="2559050" y="3314700"/>
          <p14:tracePt t="33897" x="2552700" y="3295650"/>
          <p14:tracePt t="33914" x="2540000" y="3276600"/>
          <p14:tracePt t="33931" x="2527300" y="3257550"/>
          <p14:tracePt t="33948" x="2520950" y="3251200"/>
          <p14:tracePt t="33964" x="2514600" y="3244850"/>
          <p14:tracePt t="34000" x="2514600" y="3238500"/>
          <p14:tracePt t="34031" x="2514600" y="3232150"/>
          <p14:tracePt t="34040" x="2514600" y="3225800"/>
          <p14:tracePt t="34056" x="2508250" y="3219450"/>
          <p14:tracePt t="34136" x="2501900" y="3219450"/>
          <p14:tracePt t="34152" x="2495550" y="3219450"/>
          <p14:tracePt t="34168" x="2495550" y="3213100"/>
          <p14:tracePt t="34176" x="2489200" y="3213100"/>
          <p14:tracePt t="34271" x="2482850" y="3213100"/>
          <p14:tracePt t="34344" x="2482850" y="3206750"/>
          <p14:tracePt t="34361" x="2482850" y="3200400"/>
          <p14:tracePt t="34416" x="2482850" y="3194050"/>
          <p14:tracePt t="34447" x="2482850" y="3187700"/>
          <p14:tracePt t="34472" x="2482850" y="3181350"/>
          <p14:tracePt t="34496" x="2482850" y="3175000"/>
          <p14:tracePt t="34536" x="2482850" y="3168650"/>
          <p14:tracePt t="34552" x="2482850" y="3162300"/>
          <p14:tracePt t="34575" x="2482850" y="3155950"/>
          <p14:tracePt t="34584" x="2482850" y="3149600"/>
          <p14:tracePt t="34598" x="2482850" y="3143250"/>
          <p14:tracePt t="34614" x="2476500" y="3136900"/>
          <p14:tracePt t="34631" x="2476500" y="3130550"/>
          <p14:tracePt t="34647" x="2470150" y="3124200"/>
          <p14:tracePt t="34888" x="2470150" y="3130550"/>
          <p14:tracePt t="34896" x="2463800" y="3136900"/>
          <p14:tracePt t="34911" x="2463800" y="3143250"/>
          <p14:tracePt t="34919" x="2463800" y="3149600"/>
          <p14:tracePt t="34931" x="2463800" y="3155950"/>
          <p14:tracePt t="34948" x="2457450" y="3175000"/>
          <p14:tracePt t="34964" x="2457450" y="3194050"/>
          <p14:tracePt t="34981" x="2457450" y="3225800"/>
          <p14:tracePt t="34998" x="2457450" y="3270250"/>
          <p14:tracePt t="35014" x="2457450" y="3314700"/>
          <p14:tracePt t="35031" x="2457450" y="3365500"/>
          <p14:tracePt t="35048" x="2457450" y="3378200"/>
          <p14:tracePt t="35088" x="2457450" y="3384550"/>
          <p14:tracePt t="35112" x="2457450" y="3390900"/>
          <p14:tracePt t="35136" x="2457450" y="3397250"/>
          <p14:tracePt t="35152" x="2457450" y="3403600"/>
          <p14:tracePt t="35199" x="2457450" y="3409950"/>
          <p14:tracePt t="35256" x="2457450" y="3416300"/>
          <p14:tracePt t="35288" x="2457450" y="3422650"/>
          <p14:tracePt t="35296" x="2457450" y="3429000"/>
          <p14:tracePt t="35312" x="2451100" y="3435350"/>
          <p14:tracePt t="35328" x="2451100" y="3441700"/>
          <p14:tracePt t="35336" x="2451100" y="3448050"/>
          <p14:tracePt t="35348" x="2444750" y="3454400"/>
          <p14:tracePt t="35364" x="2444750" y="3460750"/>
          <p14:tracePt t="35381" x="2438400" y="3479800"/>
          <p14:tracePt t="35398" x="2432050" y="3486150"/>
          <p14:tracePt t="35414" x="2425700" y="3492500"/>
          <p14:tracePt t="35431" x="2425700" y="3498850"/>
          <p14:tracePt t="35464" x="2419350" y="3505200"/>
          <p14:tracePt t="35481" x="2413000" y="3505200"/>
          <p14:tracePt t="35497" x="2406650" y="3511550"/>
          <p14:tracePt t="35514" x="2387600" y="3524250"/>
          <p14:tracePt t="35531" x="2368550" y="3530600"/>
          <p14:tracePt t="35547" x="2349500" y="3536950"/>
          <p14:tracePt t="35564" x="2330450" y="3549650"/>
          <p14:tracePt t="35581" x="2317750" y="3556000"/>
          <p14:tracePt t="35598" x="2298700" y="3568700"/>
          <p14:tracePt t="35614" x="2266950" y="3587750"/>
          <p14:tracePt t="35631" x="2222500" y="3619500"/>
          <p14:tracePt t="35648" x="2209800" y="3625850"/>
          <p14:tracePt t="35664" x="2197100" y="3625850"/>
          <p14:tracePt t="35681" x="2190750" y="3632200"/>
          <p14:tracePt t="35698" x="2178050" y="3632200"/>
          <p14:tracePt t="35714" x="2171700" y="3638550"/>
          <p14:tracePt t="35731" x="2159000" y="3638550"/>
          <p14:tracePt t="35748" x="2146300" y="3638550"/>
          <p14:tracePt t="35764" x="2133600" y="3638550"/>
          <p14:tracePt t="35781" x="2120900" y="3638550"/>
          <p14:tracePt t="35798" x="2101850" y="3638550"/>
          <p14:tracePt t="35814" x="2082800" y="3638550"/>
          <p14:tracePt t="35831" x="2032000" y="3638550"/>
          <p14:tracePt t="35847" x="1993900" y="3638550"/>
          <p14:tracePt t="35864" x="1962150" y="3625850"/>
          <p14:tracePt t="35881" x="1943100" y="3625850"/>
          <p14:tracePt t="35898" x="1924050" y="3619500"/>
          <p14:tracePt t="35914" x="1911350" y="3613150"/>
          <p14:tracePt t="35931" x="1892300" y="3606800"/>
          <p14:tracePt t="35948" x="1879600" y="3600450"/>
          <p14:tracePt t="35964" x="1860550" y="3594100"/>
          <p14:tracePt t="35981" x="1847850" y="3587750"/>
          <p14:tracePt t="35998" x="1835150" y="3587750"/>
          <p14:tracePt t="36014" x="1828800" y="3581400"/>
          <p14:tracePt t="36031" x="1803400" y="3575050"/>
          <p14:tracePt t="36048" x="1784350" y="3568700"/>
          <p14:tracePt t="36064" x="1765300" y="3568700"/>
          <p14:tracePt t="36081" x="1752600" y="3562350"/>
          <p14:tracePt t="36098" x="1739900" y="3556000"/>
          <p14:tracePt t="36114" x="1727200" y="3556000"/>
          <p14:tracePt t="36131" x="1714500" y="3543300"/>
          <p14:tracePt t="36148" x="1708150" y="3543300"/>
          <p14:tracePt t="36164" x="1695450" y="3543300"/>
          <p14:tracePt t="36181" x="1689100" y="3536950"/>
          <p14:tracePt t="36198" x="1682750" y="3536950"/>
          <p14:tracePt t="36214" x="1670050" y="3530600"/>
          <p14:tracePt t="36231" x="1663700" y="3524250"/>
          <p14:tracePt t="36248" x="1657350" y="3524250"/>
          <p14:tracePt t="36264" x="1644650" y="3517900"/>
          <p14:tracePt t="36281" x="1644650" y="3511550"/>
          <p14:tracePt t="36298" x="1638300" y="3511550"/>
          <p14:tracePt t="36314" x="1638300" y="3505200"/>
          <p14:tracePt t="36331" x="1631950" y="3498850"/>
          <p14:tracePt t="36348" x="1619250" y="3492500"/>
          <p14:tracePt t="36364" x="1612900" y="3479800"/>
          <p14:tracePt t="36381" x="1606550" y="3467100"/>
          <p14:tracePt t="36398" x="1587500" y="3448050"/>
          <p14:tracePt t="36414" x="1568450" y="3441700"/>
          <p14:tracePt t="36431" x="1555750" y="3429000"/>
          <p14:tracePt t="36448" x="1549400" y="3429000"/>
          <p14:tracePt t="36481" x="1543050" y="3416300"/>
          <p14:tracePt t="36514" x="1530350" y="3397250"/>
          <p14:tracePt t="36531" x="1524000" y="3384550"/>
          <p14:tracePt t="36548" x="1524000" y="3371850"/>
          <p14:tracePt t="36564" x="1511300" y="3371850"/>
          <p14:tracePt t="36581" x="1511300" y="3365500"/>
          <p14:tracePt t="36640" x="1511300" y="3359150"/>
          <p14:tracePt t="36663" x="1511300" y="3352800"/>
          <p14:tracePt t="36671" x="1511300" y="3346450"/>
          <p14:tracePt t="36688" x="1504950" y="3340100"/>
          <p14:tracePt t="36712" x="1504950" y="3333750"/>
          <p14:tracePt t="36760" x="1504950" y="3327400"/>
          <p14:tracePt t="36768" x="1504950" y="3321050"/>
          <p14:tracePt t="36799" x="1504950" y="3314700"/>
          <p14:tracePt t="36824" x="1498600" y="3308350"/>
          <p14:tracePt t="36840" x="1498600" y="3302000"/>
          <p14:tracePt t="36880" x="1498600" y="3295650"/>
          <p14:tracePt t="36904" x="1498600" y="3289300"/>
          <p14:tracePt t="36928" x="1498600" y="3282950"/>
          <p14:tracePt t="36936" x="1492250" y="3282950"/>
          <p14:tracePt t="36948" x="1492250" y="3276600"/>
          <p14:tracePt t="36964" x="1485900" y="3263900"/>
          <p14:tracePt t="36981" x="1485900" y="3257550"/>
          <p14:tracePt t="36997" x="1479550" y="3251200"/>
          <p14:tracePt t="37014" x="1479550" y="3244850"/>
          <p14:tracePt t="37031" x="1479550" y="3232150"/>
          <p14:tracePt t="37047" x="1479550" y="3225800"/>
          <p14:tracePt t="37081" x="1479550" y="3219450"/>
          <p14:tracePt t="37098" x="1479550" y="3213100"/>
          <p14:tracePt t="37114" x="1485900" y="3213100"/>
          <p14:tracePt t="37131" x="1511300" y="3206750"/>
          <p14:tracePt t="37148" x="1555750" y="3200400"/>
          <p14:tracePt t="37164" x="1619250" y="3194050"/>
          <p14:tracePt t="37181" x="1689100" y="3181350"/>
          <p14:tracePt t="37198" x="1758950" y="3175000"/>
          <p14:tracePt t="37214" x="1822450" y="3175000"/>
          <p14:tracePt t="37231" x="1905000" y="3175000"/>
          <p14:tracePt t="37248" x="1962150" y="3175000"/>
          <p14:tracePt t="37264" x="2025650" y="3175000"/>
          <p14:tracePt t="37281" x="2095500" y="3175000"/>
          <p14:tracePt t="37298" x="2171700" y="3175000"/>
          <p14:tracePt t="37314" x="2235200" y="3175000"/>
          <p14:tracePt t="37331" x="2260600" y="3187700"/>
          <p14:tracePt t="37347" x="2311400" y="3206750"/>
          <p14:tracePt t="37364" x="2343150" y="3213100"/>
          <p14:tracePt t="37381" x="2374900" y="3232150"/>
          <p14:tracePt t="37398" x="2400300" y="3238500"/>
          <p14:tracePt t="37414" x="2425700" y="3244850"/>
          <p14:tracePt t="37431" x="2451100" y="3257550"/>
          <p14:tracePt t="37448" x="2457450" y="3257550"/>
          <p14:tracePt t="37464" x="2470150" y="3257550"/>
          <p14:tracePt t="37481" x="2476500" y="3263900"/>
          <p14:tracePt t="37498" x="2482850" y="3270250"/>
          <p14:tracePt t="37514" x="2495550" y="3270250"/>
          <p14:tracePt t="37531" x="2514600" y="3276600"/>
          <p14:tracePt t="37548" x="2546350" y="3289300"/>
          <p14:tracePt t="37564" x="2597150" y="3308350"/>
          <p14:tracePt t="37581" x="2654300" y="3321050"/>
          <p14:tracePt t="37598" x="2743200" y="3352800"/>
          <p14:tracePt t="37614" x="2857500" y="3403600"/>
          <p14:tracePt t="37631" x="3041650" y="3479800"/>
          <p14:tracePt t="37648" x="3168650" y="3524250"/>
          <p14:tracePt t="37664" x="3295650" y="3568700"/>
          <p14:tracePt t="37681" x="3422650" y="3613150"/>
          <p14:tracePt t="37698" x="3536950" y="3657600"/>
          <p14:tracePt t="37714" x="3632200" y="3689350"/>
          <p14:tracePt t="37731" x="3714750" y="3714750"/>
          <p14:tracePt t="37748" x="3759200" y="3733800"/>
          <p14:tracePt t="37764" x="3835400" y="3759200"/>
          <p14:tracePt t="37781" x="3905250" y="3784600"/>
          <p14:tracePt t="37798" x="3962400" y="3797300"/>
          <p14:tracePt t="37814" x="4013200" y="3816350"/>
          <p14:tracePt t="37831" x="4051300" y="3816350"/>
          <p14:tracePt t="37848" x="4083050" y="3822700"/>
          <p14:tracePt t="37864" x="4140200" y="3822700"/>
          <p14:tracePt t="37881" x="4191000" y="3822700"/>
          <p14:tracePt t="37898" x="4241800" y="3822700"/>
          <p14:tracePt t="37914" x="4318000" y="3822700"/>
          <p14:tracePt t="37931" x="4381500" y="3822700"/>
          <p14:tracePt t="37948" x="4464050" y="3822700"/>
          <p14:tracePt t="37964" x="4584700" y="3822700"/>
          <p14:tracePt t="37981" x="4756150" y="3778250"/>
          <p14:tracePt t="37998" x="4972050" y="3695700"/>
          <p14:tracePt t="38014" x="5226050" y="3594100"/>
          <p14:tracePt t="38031" x="5537200" y="3492500"/>
          <p14:tracePt t="38048" x="5683250" y="3441700"/>
          <p14:tracePt t="38065" x="5772150" y="3429000"/>
          <p14:tracePt t="38081" x="5810250" y="3422650"/>
          <p14:tracePt t="38098" x="5822950" y="3416300"/>
          <p14:tracePt t="38152" x="5829300" y="3416300"/>
          <p14:tracePt t="38176" x="5835650" y="3416300"/>
          <p14:tracePt t="38296" x="5829300" y="3416300"/>
          <p14:tracePt t="38304" x="5816600" y="3422650"/>
          <p14:tracePt t="38314" x="5797550" y="3429000"/>
          <p14:tracePt t="38331" x="5740400" y="3435350"/>
          <p14:tracePt t="38348" x="5676900" y="3435350"/>
          <p14:tracePt t="38364" x="5607050" y="3435350"/>
          <p14:tracePt t="38381" x="5549900" y="3435350"/>
          <p14:tracePt t="38398" x="5505450" y="3435350"/>
          <p14:tracePt t="38415" x="5473700" y="3435350"/>
          <p14:tracePt t="38431" x="5441950" y="3435350"/>
          <p14:tracePt t="38448" x="5429250" y="3435350"/>
          <p14:tracePt t="38464" x="5422900" y="3435350"/>
          <p14:tracePt t="38536" x="5422900" y="3441700"/>
          <p14:tracePt t="38544" x="5416550" y="3448050"/>
          <p14:tracePt t="38568" x="5416550" y="3460750"/>
          <p14:tracePt t="38575" x="5416550" y="3467100"/>
          <p14:tracePt t="38584" x="5410200" y="3473450"/>
          <p14:tracePt t="38598" x="5410200" y="3479800"/>
          <p14:tracePt t="38614" x="5410200" y="3492500"/>
          <p14:tracePt t="38631" x="5410200" y="3505200"/>
          <p14:tracePt t="38648" x="5410200" y="3517900"/>
          <p14:tracePt t="38664" x="5410200" y="3524250"/>
          <p14:tracePt t="38681" x="5403850" y="3530600"/>
          <p14:tracePt t="38698" x="5397500" y="3536950"/>
          <p14:tracePt t="38714" x="5391150" y="3536950"/>
          <p14:tracePt t="38731" x="5384800" y="3536950"/>
          <p14:tracePt t="38748" x="5365750" y="3536950"/>
          <p14:tracePt t="38764" x="5346700" y="3536950"/>
          <p14:tracePt t="38781" x="5321300" y="3543300"/>
          <p14:tracePt t="38798" x="5308600" y="3543300"/>
          <p14:tracePt t="38814" x="5308600" y="3549650"/>
          <p14:tracePt t="38831" x="5302250" y="3556000"/>
          <p14:tracePt t="39096" x="5308600" y="3556000"/>
          <p14:tracePt t="39104" x="5314950" y="3556000"/>
          <p14:tracePt t="39136" x="5321300" y="3556000"/>
          <p14:tracePt t="39183" x="5327650" y="3556000"/>
          <p14:tracePt t="39208" x="5334000" y="3556000"/>
          <p14:tracePt t="39215" x="5340350" y="3556000"/>
          <p14:tracePt t="39231" x="5346700" y="3556000"/>
          <p14:tracePt t="39241" x="5353050" y="3556000"/>
          <p14:tracePt t="39256" x="5359400" y="3556000"/>
          <p14:tracePt t="39264" x="5365750" y="3556000"/>
          <p14:tracePt t="39288" x="5372100" y="3556000"/>
          <p14:tracePt t="39320" x="5378450" y="3556000"/>
          <p14:tracePt t="39344" x="5384800" y="3556000"/>
          <p14:tracePt t="39352" x="5391150" y="3556000"/>
          <p14:tracePt t="39392" x="5397500" y="3556000"/>
          <p14:tracePt t="39464" x="5403850" y="3556000"/>
          <p14:tracePt t="39512" x="5410200" y="3556000"/>
          <p14:tracePt t="39537" x="5416550" y="3556000"/>
          <p14:tracePt t="39552" x="5422900" y="3556000"/>
          <p14:tracePt t="39560" x="5429250" y="3556000"/>
          <p14:tracePt t="39575" x="5441950" y="3556000"/>
          <p14:tracePt t="39591" x="5448300" y="3556000"/>
          <p14:tracePt t="39600" x="5454650" y="3556000"/>
          <p14:tracePt t="39614" x="5461000" y="3556000"/>
          <p14:tracePt t="39631" x="5467350" y="3556000"/>
          <p14:tracePt t="39648" x="5480050" y="3556000"/>
          <p14:tracePt t="39664" x="5486400" y="3556000"/>
          <p14:tracePt t="39681" x="5492750" y="3556000"/>
          <p14:tracePt t="39698" x="5499100" y="3556000"/>
          <p14:tracePt t="39714" x="5511800" y="3556000"/>
          <p14:tracePt t="39731" x="5518150" y="3556000"/>
          <p14:tracePt t="39748" x="5543550" y="3556000"/>
          <p14:tracePt t="39764" x="5562600" y="3556000"/>
          <p14:tracePt t="39781" x="5581650" y="3556000"/>
          <p14:tracePt t="39798" x="5588000" y="3556000"/>
          <p14:tracePt t="39814" x="5600700" y="3556000"/>
          <p14:tracePt t="39831" x="5613400" y="3556000"/>
          <p14:tracePt t="39848" x="5619750" y="3556000"/>
          <p14:tracePt t="39864" x="5632450" y="3556000"/>
          <p14:tracePt t="39881" x="5645150" y="3556000"/>
          <p14:tracePt t="39898" x="5657850" y="3556000"/>
          <p14:tracePt t="39914" x="5664200" y="3556000"/>
          <p14:tracePt t="39931" x="5670550" y="3556000"/>
          <p14:tracePt t="39948" x="5676900" y="3556000"/>
          <p14:tracePt t="39964" x="5683250" y="3556000"/>
          <p14:tracePt t="39981" x="5689600" y="3556000"/>
          <p14:tracePt t="39998" x="5695950" y="3556000"/>
          <p14:tracePt t="40014" x="5708650" y="3556000"/>
          <p14:tracePt t="40031" x="5715000" y="3556000"/>
          <p14:tracePt t="40048" x="5721350" y="3556000"/>
          <p14:tracePt t="40064" x="5727700" y="3562350"/>
          <p14:tracePt t="40081" x="5740400" y="3562350"/>
          <p14:tracePt t="40098" x="5746750" y="3562350"/>
          <p14:tracePt t="40114" x="5759450" y="3562350"/>
          <p14:tracePt t="40131" x="5772150" y="3562350"/>
          <p14:tracePt t="40148" x="5784850" y="3562350"/>
          <p14:tracePt t="40164" x="5791200" y="3562350"/>
          <p14:tracePt t="40181" x="5797550" y="3562350"/>
          <p14:tracePt t="40197" x="5803900" y="3562350"/>
          <p14:tracePt t="40214" x="5810250" y="3562350"/>
          <p14:tracePt t="40231" x="5822950" y="3562350"/>
          <p14:tracePt t="40248" x="5829300" y="3562350"/>
          <p14:tracePt t="40264" x="5835650" y="3562350"/>
          <p14:tracePt t="40281" x="5842000" y="3562350"/>
          <p14:tracePt t="40298" x="5854700" y="3562350"/>
          <p14:tracePt t="40314" x="5861050" y="3562350"/>
          <p14:tracePt t="40331" x="5867400" y="3562350"/>
          <p14:tracePt t="40348" x="5873750" y="3562350"/>
          <p14:tracePt t="40364" x="5880100" y="3562350"/>
          <p14:tracePt t="40392" x="5886450" y="3562350"/>
          <p14:tracePt t="40400" x="5892800" y="3562350"/>
          <p14:tracePt t="40416" x="5905500" y="3562350"/>
          <p14:tracePt t="40431" x="5918200" y="3562350"/>
          <p14:tracePt t="40448" x="5930900" y="3562350"/>
          <p14:tracePt t="40464" x="5943600" y="3562350"/>
          <p14:tracePt t="40481" x="5956300" y="3562350"/>
          <p14:tracePt t="40514" x="5962650" y="3562350"/>
          <p14:tracePt t="40531" x="5969000" y="3562350"/>
          <p14:tracePt t="40548" x="5981700" y="3562350"/>
          <p14:tracePt t="40564" x="5988050" y="3562350"/>
          <p14:tracePt t="40581" x="5994400" y="3562350"/>
          <p14:tracePt t="40598" x="6007100" y="3562350"/>
          <p14:tracePt t="40614" x="6019800" y="3562350"/>
          <p14:tracePt t="40631" x="6051550" y="3562350"/>
          <p14:tracePt t="40648" x="6076950" y="3562350"/>
          <p14:tracePt t="40664" x="6108700" y="3562350"/>
          <p14:tracePt t="40681" x="6121400" y="3562350"/>
          <p14:tracePt t="40698" x="6134100" y="3562350"/>
          <p14:tracePt t="40714" x="6146800" y="3562350"/>
          <p14:tracePt t="40748" x="6153150" y="3562350"/>
          <p14:tracePt t="40764" x="6159500" y="3562350"/>
          <p14:tracePt t="40781" x="6165850" y="3562350"/>
          <p14:tracePt t="40797" x="6172200" y="3562350"/>
          <p14:tracePt t="40824" x="6178550" y="3562350"/>
          <p14:tracePt t="40832" x="6184900" y="3562350"/>
          <p14:tracePt t="40848" x="6191250" y="3562350"/>
          <p14:tracePt t="40864" x="6203950" y="3568700"/>
          <p14:tracePt t="40881" x="6216650" y="3568700"/>
          <p14:tracePt t="40897" x="6235700" y="3568700"/>
          <p14:tracePt t="40914" x="6254750" y="3568700"/>
          <p14:tracePt t="40931" x="6267450" y="3568700"/>
          <p14:tracePt t="40948" x="6273800" y="3568700"/>
          <p14:tracePt t="40964" x="6280150" y="3568700"/>
          <p14:tracePt t="40981" x="6286500" y="3568700"/>
          <p14:tracePt t="40998" x="6292850" y="3568700"/>
          <p14:tracePt t="41014" x="6305550" y="3568700"/>
          <p14:tracePt t="41031" x="6311900" y="3568700"/>
          <p14:tracePt t="41048" x="6318250" y="3568700"/>
          <p14:tracePt t="41064" x="6324600" y="3568700"/>
          <p14:tracePt t="41104" x="6330950" y="3568700"/>
          <p14:tracePt t="41112" x="6337300" y="3568700"/>
          <p14:tracePt t="41128" x="6343650" y="3568700"/>
          <p14:tracePt t="41151" x="6350000" y="3568700"/>
          <p14:tracePt t="41168" x="6356350" y="3568700"/>
          <p14:tracePt t="41176" x="6362700" y="3568700"/>
          <p14:tracePt t="41191" x="6369050" y="3568700"/>
          <p14:tracePt t="41208" x="6375400" y="3568700"/>
          <p14:tracePt t="41231" x="6381750" y="3568700"/>
          <p14:tracePt t="41240" x="6388100" y="3568700"/>
          <p14:tracePt t="41248" x="6394450" y="3568700"/>
          <p14:tracePt t="41264" x="6400800" y="3568700"/>
          <p14:tracePt t="41288" x="6407150" y="3568700"/>
          <p14:tracePt t="41360" x="6413500" y="3568700"/>
          <p14:tracePt t="41375" x="6419850" y="3568700"/>
          <p14:tracePt t="41393" x="6426200" y="3568700"/>
          <p14:tracePt t="41400" x="6432550" y="3568700"/>
          <p14:tracePt t="41431" x="6438900" y="3568700"/>
          <p14:tracePt t="41464" x="6445250" y="3568700"/>
          <p14:tracePt t="41552" x="6451600" y="3568700"/>
          <p14:tracePt t="41568" x="6457950" y="3568700"/>
          <p14:tracePt t="41575" x="6464300" y="3568700"/>
          <p14:tracePt t="41592" x="6470650" y="3568700"/>
          <p14:tracePt t="41856" x="6451600" y="3568700"/>
          <p14:tracePt t="41872" x="6438900" y="3568700"/>
          <p14:tracePt t="41880" x="6419850" y="3568700"/>
          <p14:tracePt t="41888" x="6400800" y="3568700"/>
          <p14:tracePt t="41898" x="6375400" y="3568700"/>
          <p14:tracePt t="41914" x="6330950" y="3568700"/>
          <p14:tracePt t="41931" x="6299200" y="3556000"/>
          <p14:tracePt t="41948" x="6273800" y="3549650"/>
          <p14:tracePt t="41964" x="6242050" y="3536950"/>
          <p14:tracePt t="41981" x="6223000" y="3530600"/>
          <p14:tracePt t="41998" x="6197600" y="3524250"/>
          <p14:tracePt t="42014" x="6178550" y="3517900"/>
          <p14:tracePt t="42031" x="6153150" y="3511550"/>
          <p14:tracePt t="42048" x="6134100" y="3505200"/>
          <p14:tracePt t="42064" x="6115050" y="3505200"/>
          <p14:tracePt t="42081" x="6108700" y="3505200"/>
          <p14:tracePt t="42098" x="6089650" y="3505200"/>
          <p14:tracePt t="42114" x="6076950" y="3505200"/>
          <p14:tracePt t="42131" x="6070600" y="3505200"/>
          <p14:tracePt t="42148" x="6064250" y="3505200"/>
          <p14:tracePt t="42164" x="6051550" y="3505200"/>
          <p14:tracePt t="42181" x="6038850" y="3505200"/>
          <p14:tracePt t="42198" x="6032500" y="3505200"/>
          <p14:tracePt t="42215" x="6007100" y="3505200"/>
          <p14:tracePt t="42231" x="5988050" y="3505200"/>
          <p14:tracePt t="42248" x="5975350" y="3505200"/>
          <p14:tracePt t="42264" x="5969000" y="3505200"/>
          <p14:tracePt t="42304" x="5962650" y="3505200"/>
          <p14:tracePt t="42320" x="5956300" y="3505200"/>
          <p14:tracePt t="42331" x="5949950" y="3505200"/>
          <p14:tracePt t="42348" x="5943600" y="3505200"/>
          <p14:tracePt t="42364" x="5937250" y="3505200"/>
          <p14:tracePt t="42400" x="5930900" y="3505200"/>
          <p14:tracePt t="42463" x="5918200" y="3505200"/>
          <p14:tracePt t="42472" x="5918200" y="3511550"/>
          <p14:tracePt t="42481" x="5911850" y="3517900"/>
          <p14:tracePt t="42503" x="5911850" y="3524250"/>
          <p14:tracePt t="42520" x="5911850" y="3530600"/>
          <p14:tracePt t="42531" x="5905500" y="3530600"/>
          <p14:tracePt t="42568" x="5905500" y="3536950"/>
          <p14:tracePt t="42575" x="5905500" y="3543300"/>
          <p14:tracePt t="42593" x="5905500" y="3549650"/>
          <p14:tracePt t="42608" x="5905500" y="3556000"/>
          <p14:tracePt t="42616" x="5905500" y="3562350"/>
          <p14:tracePt t="42631" x="5924550" y="3587750"/>
          <p14:tracePt t="42648" x="5956300" y="3619500"/>
          <p14:tracePt t="42664" x="6000750" y="3638550"/>
          <p14:tracePt t="42681" x="6051550" y="3657600"/>
          <p14:tracePt t="42698" x="6102350" y="3683000"/>
          <p14:tracePt t="42714" x="6159500" y="3708400"/>
          <p14:tracePt t="42731" x="6216650" y="3733800"/>
          <p14:tracePt t="42748" x="6229350" y="3746500"/>
          <p14:tracePt t="42764" x="6248400" y="3752850"/>
          <p14:tracePt t="42781" x="6248400" y="3759200"/>
          <p14:tracePt t="43040" x="6248400" y="3765550"/>
          <p14:tracePt t="43047" x="6254750" y="3765550"/>
          <p14:tracePt t="43056" x="6254750" y="3771900"/>
          <p14:tracePt t="43080" x="6254750" y="3778250"/>
          <p14:tracePt t="43096" x="6254750" y="3784600"/>
          <p14:tracePt t="43120" x="6261100" y="3790950"/>
          <p14:tracePt t="43144" x="6261100" y="3803650"/>
          <p14:tracePt t="43160" x="6267450" y="3810000"/>
          <p14:tracePt t="43168" x="6267450" y="3822700"/>
          <p14:tracePt t="43192" x="6267450" y="3829050"/>
          <p14:tracePt t="43215" x="6267450" y="3835400"/>
          <p14:tracePt t="43240" x="6267450" y="3841750"/>
          <p14:tracePt t="43280" x="6267450" y="3848100"/>
          <p14:tracePt t="43304" x="6267450" y="3854450"/>
          <p14:tracePt t="43328" x="6267450" y="3860800"/>
          <p14:tracePt t="43376" x="6267450" y="3867150"/>
          <p14:tracePt t="43424" x="6267450" y="3873500"/>
          <p14:tracePt t="43440" x="6267450" y="3879850"/>
          <p14:tracePt t="43456" x="6267450" y="3886200"/>
          <p14:tracePt t="43480" x="6267450" y="3892550"/>
          <p14:tracePt t="43489" x="6267450" y="3898900"/>
          <p14:tracePt t="43552" x="6267450" y="3905250"/>
          <p14:tracePt t="43584" x="6261100" y="3905250"/>
          <p14:tracePt t="43592" x="6261100" y="3911600"/>
          <p14:tracePt t="43599" x="6254750" y="3911600"/>
          <p14:tracePt t="43616" x="6248400" y="3917950"/>
          <p14:tracePt t="43631" x="6248400" y="3930650"/>
          <p14:tracePt t="43648" x="6242050" y="3930650"/>
          <p14:tracePt t="43664" x="6242050" y="3937000"/>
          <p14:tracePt t="43728" x="6235700" y="3937000"/>
          <p14:tracePt t="43792" x="6235700" y="3943350"/>
          <p14:tracePt t="43864" x="6235700" y="3949700"/>
          <p14:tracePt t="43888" x="6229350" y="3949700"/>
          <p14:tracePt t="43904" x="6223000" y="3949700"/>
          <p14:tracePt t="43912" x="6223000" y="3956050"/>
          <p14:tracePt t="44031" x="6216650" y="3956050"/>
          <p14:tracePt t="44056" x="6210300" y="3956050"/>
          <p14:tracePt t="44063" x="6203950" y="3956050"/>
          <p14:tracePt t="44072" x="6197600" y="3956050"/>
          <p14:tracePt t="44081" x="6178550" y="3962400"/>
          <p14:tracePt t="44098" x="6140450" y="3975100"/>
          <p14:tracePt t="44114" x="6108700" y="3981450"/>
          <p14:tracePt t="44131" x="6083300" y="3994150"/>
          <p14:tracePt t="44148" x="6076950" y="3994150"/>
          <p14:tracePt t="44496" x="6076950" y="4000500"/>
          <p14:tracePt t="44512" x="6070600" y="4000500"/>
          <p14:tracePt t="44520" x="6070600" y="4006850"/>
          <p14:tracePt t="44531" x="6070600" y="4013200"/>
          <p14:tracePt t="44548" x="6064250" y="4019550"/>
          <p14:tracePt t="44564" x="6057900" y="4025900"/>
          <p14:tracePt t="44581" x="6057900" y="4032250"/>
          <p14:tracePt t="44598" x="6057900" y="4038600"/>
          <p14:tracePt t="44614" x="6057900" y="4051300"/>
          <p14:tracePt t="44648" x="6057900" y="4057650"/>
          <p14:tracePt t="44672" x="6057900" y="4064000"/>
          <p14:tracePt t="44704" x="6051550" y="4064000"/>
          <p14:tracePt t="44728" x="6051550" y="4070350"/>
          <p14:tracePt t="44888" x="6045200" y="4070350"/>
          <p14:tracePt t="44912" x="6038850" y="4070350"/>
          <p14:tracePt t="44920" x="6032500" y="4070350"/>
          <p14:tracePt t="44931" x="6026150" y="4070350"/>
          <p14:tracePt t="44948" x="6007100" y="4083050"/>
          <p14:tracePt t="44964" x="5975350" y="4089400"/>
          <p14:tracePt t="44981" x="5930900" y="4102100"/>
          <p14:tracePt t="44998" x="5861050" y="4114800"/>
          <p14:tracePt t="45015" x="5734050" y="4121150"/>
          <p14:tracePt t="45031" x="5467350" y="4121150"/>
          <p14:tracePt t="45048" x="5232400" y="4121150"/>
          <p14:tracePt t="45064" x="4965700" y="4114800"/>
          <p14:tracePt t="45081" x="4718050" y="4070350"/>
          <p14:tracePt t="45098" x="4552950" y="4032250"/>
          <p14:tracePt t="45114" x="4464050" y="4000500"/>
          <p14:tracePt t="45131" x="4400550" y="3975100"/>
          <p14:tracePt t="45148" x="4337050" y="3949700"/>
          <p14:tracePt t="45164" x="4260850" y="3917950"/>
          <p14:tracePt t="45181" x="4152900" y="3867150"/>
          <p14:tracePt t="45198" x="3994150" y="3784600"/>
          <p14:tracePt t="45215" x="3822700" y="3683000"/>
          <p14:tracePt t="45231" x="3695700" y="3600450"/>
          <p14:tracePt t="45248" x="3581400" y="3524250"/>
          <p14:tracePt t="45264" x="3486150" y="3460750"/>
          <p14:tracePt t="45281" x="3403600" y="3422650"/>
          <p14:tracePt t="45298" x="3340100" y="3403600"/>
          <p14:tracePt t="45314" x="3282950" y="3378200"/>
          <p14:tracePt t="45331" x="3213100" y="3352800"/>
          <p14:tracePt t="45348" x="3181350" y="3327400"/>
          <p14:tracePt t="45364" x="3162300" y="3314700"/>
          <p14:tracePt t="45381" x="3149600" y="3314700"/>
          <p14:tracePt t="45398" x="3136900" y="3302000"/>
          <p14:tracePt t="45414" x="3111500" y="3295650"/>
          <p14:tracePt t="45431" x="2990850" y="3257550"/>
          <p14:tracePt t="45448" x="2889250" y="3219450"/>
          <p14:tracePt t="45464" x="2762250" y="3181350"/>
          <p14:tracePt t="45481" x="2647950" y="3136900"/>
          <p14:tracePt t="45498" x="2584450" y="3117850"/>
          <p14:tracePt t="45514" x="2559050" y="3111500"/>
          <p14:tracePt t="45531" x="2559050" y="3105150"/>
          <p14:tracePt t="45640" x="2565400" y="3105150"/>
          <p14:tracePt t="45647" x="2571750" y="3105150"/>
          <p14:tracePt t="45664" x="2584450" y="3105150"/>
          <p14:tracePt t="45688" x="2590800" y="3105150"/>
          <p14:tracePt t="45744" x="2590800" y="3111500"/>
          <p14:tracePt t="45760" x="2590800" y="3117850"/>
          <p14:tracePt t="45768" x="2590800" y="3124200"/>
          <p14:tracePt t="45784" x="2590800" y="3130550"/>
          <p14:tracePt t="45808" x="2590800" y="3136900"/>
          <p14:tracePt t="45839" x="2590800" y="3143250"/>
          <p14:tracePt t="45864" x="2597150" y="3143250"/>
          <p14:tracePt t="45896" x="2597150" y="3149600"/>
          <p14:tracePt t="46008" x="2609850" y="3149600"/>
          <p14:tracePt t="46016" x="2622550" y="3149600"/>
          <p14:tracePt t="46024" x="2641600" y="3149600"/>
          <p14:tracePt t="46032" x="2667000" y="3149600"/>
          <p14:tracePt t="46048" x="2711450" y="3162300"/>
          <p14:tracePt t="46064" x="2832100" y="3200400"/>
          <p14:tracePt t="46081" x="3009900" y="3257550"/>
          <p14:tracePt t="46098" x="3244850" y="3346450"/>
          <p14:tracePt t="46114" x="3441700" y="3409950"/>
          <p14:tracePt t="46131" x="3619500" y="3467100"/>
          <p14:tracePt t="46148" x="3848100" y="3543300"/>
          <p14:tracePt t="46164" x="4184650" y="3663950"/>
          <p14:tracePt t="46181" x="4552950" y="3790950"/>
          <p14:tracePt t="46198" x="4883150" y="3892550"/>
          <p14:tracePt t="46214" x="5137150" y="3981450"/>
          <p14:tracePt t="46231" x="5270500" y="4025900"/>
          <p14:tracePt t="46248" x="5289550" y="4032250"/>
          <p14:tracePt t="46296" x="5302250" y="4032250"/>
          <p14:tracePt t="46304" x="5314950" y="4032250"/>
          <p14:tracePt t="46314" x="5346700" y="4044950"/>
          <p14:tracePt t="46331" x="5429250" y="4064000"/>
          <p14:tracePt t="46348" x="5530850" y="4083050"/>
          <p14:tracePt t="46364" x="5645150" y="4095750"/>
          <p14:tracePt t="46381" x="5753100" y="4095750"/>
          <p14:tracePt t="46398" x="5880100" y="4095750"/>
          <p14:tracePt t="46414" x="6013450" y="4095750"/>
          <p14:tracePt t="46431" x="6203950" y="4095750"/>
          <p14:tracePt t="46448" x="6305550" y="4095750"/>
          <p14:tracePt t="46464" x="6362700" y="4095750"/>
          <p14:tracePt t="46481" x="6407150" y="4095750"/>
          <p14:tracePt t="46498" x="6419850" y="4095750"/>
          <p14:tracePt t="46552" x="6413500" y="4095750"/>
          <p14:tracePt t="46560" x="6394450" y="4095750"/>
          <p14:tracePt t="46568" x="6381750" y="4095750"/>
          <p14:tracePt t="46581" x="6362700" y="4095750"/>
          <p14:tracePt t="46598" x="6324600" y="4095750"/>
          <p14:tracePt t="46615" x="6261100" y="4095750"/>
          <p14:tracePt t="46631" x="6115050" y="4051300"/>
          <p14:tracePt t="46648" x="6026150" y="4019550"/>
          <p14:tracePt t="46664" x="5981700" y="4006850"/>
          <p14:tracePt t="46681" x="5975350" y="4000500"/>
          <p14:tracePt t="46736" x="5975350" y="3994150"/>
          <p14:tracePt t="46744" x="5975350" y="3987800"/>
          <p14:tracePt t="46752" x="5969000" y="3981450"/>
          <p14:tracePt t="46764" x="5962650" y="3975100"/>
          <p14:tracePt t="46781" x="5956300" y="3968750"/>
          <p14:tracePt t="46798" x="5956300" y="3962400"/>
          <p14:tracePt t="46847" x="5956300" y="3956050"/>
          <p14:tracePt t="46865" x="5956300" y="3949700"/>
          <p14:tracePt t="46872" x="5956300" y="3943350"/>
          <p14:tracePt t="46896" x="5962650" y="3937000"/>
          <p14:tracePt t="46903" x="5969000" y="3937000"/>
          <p14:tracePt t="46914" x="5975350" y="3930650"/>
          <p14:tracePt t="46931" x="5988050" y="3924300"/>
          <p14:tracePt t="46948" x="5988050" y="3917950"/>
          <p14:tracePt t="46984" x="5988050" y="3911600"/>
          <p14:tracePt t="47000" x="5994400" y="3905250"/>
          <p14:tracePt t="47014" x="5994400" y="3898900"/>
          <p14:tracePt t="47031" x="5994400" y="3886200"/>
          <p14:tracePt t="47256" x="6000750" y="3886200"/>
          <p14:tracePt t="47263" x="6007100" y="3886200"/>
          <p14:tracePt t="47272" x="6013450" y="3886200"/>
          <p14:tracePt t="47281" x="6032500" y="3886200"/>
          <p14:tracePt t="47298" x="6070600" y="3886200"/>
          <p14:tracePt t="47315" x="6108700" y="3886200"/>
          <p14:tracePt t="47331" x="6146800" y="3892550"/>
          <p14:tracePt t="47348" x="6197600" y="3911600"/>
          <p14:tracePt t="47365" x="6229350" y="3924300"/>
          <p14:tracePt t="47381" x="6280150" y="3956050"/>
          <p14:tracePt t="47398" x="6330950" y="3994150"/>
          <p14:tracePt t="47414" x="6356350" y="4006850"/>
          <p14:tracePt t="47431" x="6362700" y="4013200"/>
          <p14:tracePt t="47504" x="6350000" y="4013200"/>
          <p14:tracePt t="47512" x="6343650" y="4013200"/>
          <p14:tracePt t="47520" x="6330950" y="4013200"/>
          <p14:tracePt t="47531" x="6318250" y="4013200"/>
          <p14:tracePt t="47548" x="6292850" y="4006850"/>
          <p14:tracePt t="47564" x="6273800" y="4000500"/>
          <p14:tracePt t="47581" x="6261100" y="3994150"/>
          <p14:tracePt t="47598" x="6254750" y="3994150"/>
          <p14:tracePt t="47631" x="6248400" y="3987800"/>
          <p14:tracePt t="47672" x="6242050" y="3987800"/>
          <p14:tracePt t="47688" x="6235700" y="3987800"/>
          <p14:tracePt t="47704" x="6229350" y="3987800"/>
          <p14:tracePt t="47714" x="6223000" y="3987800"/>
          <p14:tracePt t="47731" x="6210300" y="3987800"/>
          <p14:tracePt t="47748" x="6197600" y="3987800"/>
          <p14:tracePt t="47764" x="6184900" y="3987800"/>
          <p14:tracePt t="47781" x="6178550" y="3987800"/>
          <p14:tracePt t="47798" x="6165850" y="3994150"/>
          <p14:tracePt t="47814" x="6159500" y="4006850"/>
          <p14:tracePt t="47832" x="6146800" y="4038600"/>
          <p14:tracePt t="47848" x="6134100" y="4070350"/>
          <p14:tracePt t="47864" x="6121400" y="4114800"/>
          <p14:tracePt t="47881" x="6102350" y="4152900"/>
          <p14:tracePt t="47898" x="6089650" y="4184650"/>
          <p14:tracePt t="47915" x="6083300" y="4191000"/>
          <p14:tracePt t="47952" x="6076950" y="4191000"/>
          <p14:tracePt t="47983" x="6070600" y="4191000"/>
          <p14:tracePt t="48152" x="6064250" y="4191000"/>
          <p14:tracePt t="48160" x="6057900" y="4191000"/>
          <p14:tracePt t="48168" x="6057900" y="4197350"/>
          <p14:tracePt t="48181" x="6051550" y="4203700"/>
          <p14:tracePt t="48198" x="6038850" y="4210050"/>
          <p14:tracePt t="48215" x="6026150" y="4210050"/>
          <p14:tracePt t="48231" x="6026150" y="4222750"/>
          <p14:tracePt t="48248" x="6019800" y="4222750"/>
          <p14:tracePt t="48264" x="6019800" y="4229100"/>
          <p14:tracePt t="48337" x="6013450" y="4229100"/>
          <p14:tracePt t="48352" x="6013450" y="4235450"/>
          <p14:tracePt t="48368" x="6013450" y="4241800"/>
          <p14:tracePt t="48375" x="6007100" y="4248150"/>
          <p14:tracePt t="48392" x="6000750" y="4254500"/>
          <p14:tracePt t="48409" x="6000750" y="4260850"/>
          <p14:tracePt t="48416" x="5994400" y="4260850"/>
          <p14:tracePt t="48431" x="5994400" y="4267200"/>
          <p14:tracePt t="48448" x="5994400" y="4273550"/>
          <p14:tracePt t="48528" x="5988050" y="4273550"/>
          <p14:tracePt t="49311" x="5975350" y="4273550"/>
          <p14:tracePt t="49320" x="5956300" y="4254500"/>
          <p14:tracePt t="49331" x="5930900" y="4216400"/>
          <p14:tracePt t="49348" x="5848350" y="4121150"/>
          <p14:tracePt t="49364" x="5721350" y="4044950"/>
          <p14:tracePt t="49381" x="5568950" y="3987800"/>
          <p14:tracePt t="49398" x="5302250" y="3943350"/>
          <p14:tracePt t="49415" x="4972050" y="3937000"/>
          <p14:tracePt t="49431" x="4432300" y="3937000"/>
          <p14:tracePt t="49448" x="4121150" y="3937000"/>
          <p14:tracePt t="49465" x="3829050" y="3937000"/>
          <p14:tracePt t="49481" x="3543300" y="3975100"/>
          <p14:tracePt t="49498" x="3295650" y="4057650"/>
          <p14:tracePt t="49515" x="3016250" y="4108450"/>
          <p14:tracePt t="49531" x="2851150" y="4127500"/>
          <p14:tracePt t="49548" x="2438400" y="4171950"/>
          <p14:tracePt t="49565" x="2012950" y="4216400"/>
          <p14:tracePt t="49581" x="1606550" y="4248150"/>
          <p14:tracePt t="49598" x="1314450" y="4248150"/>
          <p14:tracePt t="49614" x="1130300" y="4248150"/>
          <p14:tracePt t="49631" x="996950" y="4203700"/>
          <p14:tracePt t="49648" x="977900" y="4121150"/>
          <p14:tracePt t="49664" x="971550" y="4013200"/>
          <p14:tracePt t="49681" x="1003300" y="3905250"/>
          <p14:tracePt t="49698" x="1047750" y="3829050"/>
          <p14:tracePt t="49714" x="1085850" y="3759200"/>
          <p14:tracePt t="49731" x="1098550" y="3721100"/>
          <p14:tracePt t="49748" x="1111250" y="3695700"/>
          <p14:tracePt t="49764" x="1111250" y="3663950"/>
          <p14:tracePt t="49781" x="1123950" y="3619500"/>
          <p14:tracePt t="49798" x="1130300" y="3543300"/>
          <p14:tracePt t="49814" x="1136650" y="3429000"/>
          <p14:tracePt t="49831" x="1136650" y="3308350"/>
          <p14:tracePt t="49848" x="1136650" y="3263900"/>
          <p14:tracePt t="49864" x="1136650" y="3238500"/>
          <p14:tracePt t="49881" x="1155700" y="3206750"/>
          <p14:tracePt t="49898" x="1219200" y="3162300"/>
          <p14:tracePt t="49914" x="1327150" y="3124200"/>
          <p14:tracePt t="49931" x="1473200" y="3079750"/>
          <p14:tracePt t="49948" x="1562100" y="3073400"/>
          <p14:tracePt t="49964" x="1720850" y="3067050"/>
          <p14:tracePt t="49981" x="1847850" y="3067050"/>
          <p14:tracePt t="49998" x="1924050" y="3067050"/>
          <p14:tracePt t="50015" x="1962150" y="3067050"/>
          <p14:tracePt t="50031" x="1981200" y="3067050"/>
          <p14:tracePt t="50048" x="1987550" y="3067050"/>
          <p14:tracePt t="50128" x="1993900" y="3067050"/>
          <p14:tracePt t="50272" x="2000250" y="3079750"/>
          <p14:tracePt t="50280" x="2006600" y="3098800"/>
          <p14:tracePt t="50289" x="2006600" y="3117850"/>
          <p14:tracePt t="50298" x="2006600" y="3130550"/>
          <p14:tracePt t="50314" x="2012950" y="3155950"/>
          <p14:tracePt t="50331" x="2012950" y="3175000"/>
          <p14:tracePt t="50348" x="2012950" y="3181350"/>
          <p14:tracePt t="50472" x="2012950" y="3187700"/>
          <p14:tracePt t="50568" x="2019300" y="3187700"/>
          <p14:tracePt t="50664" x="2019300" y="3194050"/>
          <p14:tracePt t="50672" x="2019300" y="3200400"/>
          <p14:tracePt t="51496" x="2019300" y="3206750"/>
          <p14:tracePt t="51552" x="2019300" y="3213100"/>
          <p14:tracePt t="51568" x="2019300" y="3219450"/>
          <p14:tracePt t="51576" x="2019300" y="3225800"/>
          <p14:tracePt t="51592" x="2019300" y="3232150"/>
          <p14:tracePt t="51599" x="2019300" y="3238500"/>
          <p14:tracePt t="51614" x="2019300" y="3244850"/>
          <p14:tracePt t="51631" x="2019300" y="3251200"/>
          <p14:tracePt t="51648" x="2019300" y="3270250"/>
          <p14:tracePt t="51664" x="2019300" y="3289300"/>
          <p14:tracePt t="51681" x="2019300" y="3314700"/>
          <p14:tracePt t="51698" x="2019300" y="3346450"/>
          <p14:tracePt t="51715" x="2019300" y="3384550"/>
          <p14:tracePt t="51731" x="2019300" y="3422650"/>
          <p14:tracePt t="51748" x="2012950" y="3460750"/>
          <p14:tracePt t="51764" x="2000250" y="3511550"/>
          <p14:tracePt t="51781" x="1993900" y="3556000"/>
          <p14:tracePt t="51798" x="1987550" y="3600450"/>
          <p14:tracePt t="51815" x="1987550" y="3644900"/>
          <p14:tracePt t="51831" x="1987550" y="3714750"/>
          <p14:tracePt t="51848" x="1987550" y="3765550"/>
          <p14:tracePt t="51865" x="1987550" y="3822700"/>
          <p14:tracePt t="51881" x="1987550" y="3886200"/>
          <p14:tracePt t="51898" x="1987550" y="3956050"/>
          <p14:tracePt t="51915" x="1987550" y="4006850"/>
          <p14:tracePt t="51931" x="1987550" y="4064000"/>
          <p14:tracePt t="51948" x="1987550" y="4095750"/>
          <p14:tracePt t="51965" x="1987550" y="4140200"/>
          <p14:tracePt t="51981" x="1987550" y="4191000"/>
          <p14:tracePt t="51998" x="1987550" y="4241800"/>
          <p14:tracePt t="52014" x="1987550" y="4279900"/>
          <p14:tracePt t="52031" x="1987550" y="4318000"/>
          <p14:tracePt t="52048" x="1981200" y="4343400"/>
          <p14:tracePt t="52064" x="1974850" y="4368800"/>
          <p14:tracePt t="52081" x="1968500" y="4387850"/>
          <p14:tracePt t="52098" x="1962150" y="4413250"/>
          <p14:tracePt t="52115" x="1962150" y="4432300"/>
          <p14:tracePt t="52131" x="1962150" y="4470400"/>
          <p14:tracePt t="52148" x="1962150" y="4508500"/>
          <p14:tracePt t="52165" x="1949450" y="4578350"/>
          <p14:tracePt t="52181" x="1943100" y="4648200"/>
          <p14:tracePt t="52198" x="1943100" y="4699000"/>
          <p14:tracePt t="52215" x="1943100" y="4724400"/>
          <p14:tracePt t="52231" x="1936750" y="4749800"/>
          <p14:tracePt t="52384" x="1936750" y="4743450"/>
          <p14:tracePt t="52392" x="1936750" y="4730750"/>
          <p14:tracePt t="52400" x="1936750" y="4711700"/>
          <p14:tracePt t="52414" x="1936750" y="4686300"/>
          <p14:tracePt t="52431" x="1936750" y="4610100"/>
          <p14:tracePt t="52448" x="1936750" y="4464050"/>
          <p14:tracePt t="52464" x="1936750" y="4254500"/>
          <p14:tracePt t="52481" x="1936750" y="4044950"/>
          <p14:tracePt t="52498" x="1936750" y="3848100"/>
          <p14:tracePt t="52514" x="1936750" y="3708400"/>
          <p14:tracePt t="52531" x="1936750" y="3619500"/>
          <p14:tracePt t="52548" x="1936750" y="3562350"/>
          <p14:tracePt t="52565" x="1936750" y="3517900"/>
          <p14:tracePt t="52581" x="1936750" y="3448050"/>
          <p14:tracePt t="52598" x="1936750" y="3314700"/>
          <p14:tracePt t="52615" x="1936750" y="3136900"/>
          <p14:tracePt t="52631" x="1936750" y="2825750"/>
          <p14:tracePt t="52648" x="1936750" y="2667000"/>
          <p14:tracePt t="52664" x="1936750" y="2552700"/>
          <p14:tracePt t="52681" x="1936750" y="2470150"/>
          <p14:tracePt t="52698" x="1936750" y="2406650"/>
          <p14:tracePt t="52714" x="1936750" y="2362200"/>
          <p14:tracePt t="52731" x="1936750" y="2343150"/>
          <p14:tracePt t="52748" x="1936750" y="2336800"/>
          <p14:tracePt t="52764" x="1936750" y="2330450"/>
          <p14:tracePt t="52781" x="1936750" y="2324100"/>
          <p14:tracePt t="54080" x="1936750" y="2330450"/>
          <p14:tracePt t="54096" x="1936750" y="2336800"/>
          <p14:tracePt t="54112" x="1943100" y="2343150"/>
          <p14:tracePt t="54120" x="1949450" y="2362200"/>
          <p14:tracePt t="54131" x="1955800" y="2374900"/>
          <p14:tracePt t="54148" x="1987550" y="2419350"/>
          <p14:tracePt t="54164" x="2019300" y="2476500"/>
          <p14:tracePt t="54181" x="2051050" y="2520950"/>
          <p14:tracePt t="54198" x="2082800" y="2565400"/>
          <p14:tracePt t="54215" x="2095500" y="2584450"/>
          <p14:tracePt t="54231" x="2114550" y="2609850"/>
          <p14:tracePt t="54248" x="2120900" y="2628900"/>
          <p14:tracePt t="54265" x="2127250" y="2641600"/>
          <p14:tracePt t="54281" x="2133600" y="2667000"/>
          <p14:tracePt t="54298" x="2139950" y="2698750"/>
          <p14:tracePt t="54314" x="2146300" y="2743200"/>
          <p14:tracePt t="54331" x="2146300" y="2781300"/>
          <p14:tracePt t="54348" x="2146300" y="2819400"/>
          <p14:tracePt t="54365" x="2146300" y="2882900"/>
          <p14:tracePt t="54381" x="2146300" y="2971800"/>
          <p14:tracePt t="54397" x="2146300" y="3054350"/>
          <p14:tracePt t="54414" x="2146300" y="3149600"/>
          <p14:tracePt t="54431" x="2146300" y="3270250"/>
          <p14:tracePt t="54448" x="2146300" y="3340100"/>
          <p14:tracePt t="54464" x="2146300" y="3371850"/>
          <p14:tracePt t="54481" x="2146300" y="3397250"/>
          <p14:tracePt t="54498" x="2146300" y="3416300"/>
          <p14:tracePt t="54514" x="2146300" y="3429000"/>
          <p14:tracePt t="54531" x="2146300" y="3454400"/>
          <p14:tracePt t="54548" x="2146300" y="3498850"/>
          <p14:tracePt t="54564" x="2146300" y="3543300"/>
          <p14:tracePt t="54581" x="2146300" y="3613150"/>
          <p14:tracePt t="54598" x="2146300" y="3689350"/>
          <p14:tracePt t="54615" x="2127250" y="3810000"/>
          <p14:tracePt t="54631" x="2095500" y="4038600"/>
          <p14:tracePt t="54648" x="2082800" y="4203700"/>
          <p14:tracePt t="54665" x="2082800" y="4286250"/>
          <p14:tracePt t="54681" x="2082800" y="4419600"/>
          <p14:tracePt t="54698" x="2082800" y="4514850"/>
          <p14:tracePt t="54714" x="2082800" y="4559300"/>
          <p14:tracePt t="54731" x="2082800" y="4584700"/>
          <p14:tracePt t="54968" x="2076450" y="4584700"/>
          <p14:tracePt t="54984" x="2070100" y="4584700"/>
          <p14:tracePt t="55200" x="2070100" y="4578350"/>
          <p14:tracePt t="55392" x="2070100" y="4584700"/>
          <p14:tracePt t="55400" x="2070100" y="4597400"/>
          <p14:tracePt t="55408" x="2070100" y="4616450"/>
          <p14:tracePt t="55416" x="2070100" y="4629150"/>
          <p14:tracePt t="55431" x="2070100" y="4667250"/>
          <p14:tracePt t="55448" x="2070100" y="4692650"/>
          <p14:tracePt t="55464" x="2070100" y="4705350"/>
          <p14:tracePt t="55656" x="2070100" y="4699000"/>
          <p14:tracePt t="55663" x="2070100" y="4692650"/>
          <p14:tracePt t="55672" x="2057400" y="4679950"/>
          <p14:tracePt t="55681" x="2057400" y="4660900"/>
          <p14:tracePt t="55698" x="2032000" y="4622800"/>
          <p14:tracePt t="55715" x="2012950" y="4591050"/>
          <p14:tracePt t="55731" x="1993900" y="4552950"/>
          <p14:tracePt t="55748" x="1974850" y="4540250"/>
          <p14:tracePt t="55764" x="1974850" y="4527550"/>
          <p14:tracePt t="55781" x="1968500" y="4514850"/>
          <p14:tracePt t="56088" x="1968500" y="4508500"/>
          <p14:tracePt t="56096" x="1968500" y="4502150"/>
          <p14:tracePt t="56112" x="1968500" y="4489450"/>
          <p14:tracePt t="56232" x="1962150" y="4489450"/>
          <p14:tracePt t="56247" x="1955800" y="4489450"/>
          <p14:tracePt t="56312" x="1955800" y="4495800"/>
          <p14:tracePt t="56320" x="1955800" y="4502150"/>
          <p14:tracePt t="56416" x="1955800" y="4495800"/>
          <p14:tracePt t="56728" x="1949450" y="4495800"/>
          <p14:tracePt t="56744" x="1943100" y="4495800"/>
          <p14:tracePt t="56752" x="1936750" y="4495800"/>
          <p14:tracePt t="56765" x="1930400" y="4495800"/>
          <p14:tracePt t="56781" x="1917700" y="4495800"/>
          <p14:tracePt t="56798" x="1911350" y="4495800"/>
          <p14:tracePt t="56815" x="1905000" y="4495800"/>
          <p14:tracePt t="56831" x="1898650" y="4495800"/>
          <p14:tracePt t="69248" x="1905000" y="4489450"/>
          <p14:tracePt t="69257" x="1936750" y="4445000"/>
          <p14:tracePt t="69265" x="2038350" y="4362450"/>
          <p14:tracePt t="69281" x="2489200" y="4032250"/>
          <p14:tracePt t="69298" x="3009900" y="3778250"/>
          <p14:tracePt t="69315" x="3409950" y="3632200"/>
          <p14:tracePt t="69331" x="3632200" y="3549650"/>
          <p14:tracePt t="69348" x="3759200" y="3498850"/>
          <p14:tracePt t="69365" x="3886200" y="3460750"/>
          <p14:tracePt t="69381" x="4006850" y="3397250"/>
          <p14:tracePt t="69398" x="4171950" y="3308350"/>
          <p14:tracePt t="69415" x="4356100" y="3232150"/>
          <p14:tracePt t="69431" x="4502150" y="3181350"/>
          <p14:tracePt t="69448" x="4521200" y="3181350"/>
          <p14:tracePt t="69465" x="4527550" y="3181350"/>
          <p14:tracePt t="69498" x="4533900" y="3181350"/>
          <p14:tracePt t="69515" x="4565650" y="3181350"/>
          <p14:tracePt t="69531" x="4667250" y="3219450"/>
          <p14:tracePt t="69548" x="4870450" y="3340100"/>
          <p14:tracePt t="69565" x="5156200" y="3524250"/>
          <p14:tracePt t="69581" x="5461000" y="3683000"/>
          <p14:tracePt t="69598" x="5784850" y="3822700"/>
          <p14:tracePt t="69615" x="6115050" y="3924300"/>
          <p14:tracePt t="69631" x="6337300" y="3981450"/>
          <p14:tracePt t="69648" x="6483350" y="4013200"/>
          <p14:tracePt t="69665" x="6584950" y="4044950"/>
          <p14:tracePt t="69681" x="6661150" y="4064000"/>
          <p14:tracePt t="69698" x="6724650" y="4083050"/>
          <p14:tracePt t="69715" x="6807200" y="4083050"/>
          <p14:tracePt t="69731" x="6902450" y="4089400"/>
          <p14:tracePt t="69748" x="6965950" y="4089400"/>
          <p14:tracePt t="69765" x="7048500" y="4089400"/>
          <p14:tracePt t="69781" x="7131050" y="4089400"/>
          <p14:tracePt t="69798" x="7213600" y="4089400"/>
          <p14:tracePt t="69815" x="7315200" y="4089400"/>
          <p14:tracePt t="69831" x="7569200" y="4089400"/>
          <p14:tracePt t="69848" x="7816850" y="4089400"/>
          <p14:tracePt t="69865" x="8058150" y="4089400"/>
          <p14:tracePt t="69881" x="8185150" y="4089400"/>
          <p14:tracePt t="69898" x="8216900" y="4089400"/>
          <p14:tracePt t="69961" x="8216900" y="4095750"/>
          <p14:tracePt t="69976" x="8216900" y="4102100"/>
          <p14:tracePt t="70000" x="8216900" y="4108450"/>
          <p14:tracePt t="70015" x="8204200" y="4108450"/>
          <p14:tracePt t="70031" x="8197850" y="4108450"/>
          <p14:tracePt t="70088" x="8197850" y="4114800"/>
          <p14:tracePt t="70097" x="8185150" y="4121150"/>
          <p14:tracePt t="70103" x="8178800" y="4140200"/>
          <p14:tracePt t="70115" x="8159750" y="4165600"/>
          <p14:tracePt t="70131" x="8089900" y="4229100"/>
          <p14:tracePt t="70148" x="7994650" y="4273550"/>
          <p14:tracePt t="70165" x="7874000" y="4318000"/>
          <p14:tracePt t="70181" x="7766050" y="4349750"/>
          <p14:tracePt t="70198" x="7696200" y="4375150"/>
          <p14:tracePt t="70215" x="7683500" y="4381500"/>
          <p14:tracePt t="70232" x="7677150" y="4381500"/>
          <p14:tracePt t="70463" x="7670800" y="4381500"/>
          <p14:tracePt t="70472" x="7664450" y="4381500"/>
          <p14:tracePt t="70482" x="7658100" y="4381500"/>
          <p14:tracePt t="70498" x="7632700" y="4381500"/>
          <p14:tracePt t="70515" x="7626350" y="4381500"/>
          <p14:tracePt t="70531" x="7626350" y="4311650"/>
          <p14:tracePt t="70548" x="7664450" y="4178300"/>
          <p14:tracePt t="70564" x="7702550" y="4064000"/>
          <p14:tracePt t="70581" x="7727950" y="3994150"/>
          <p14:tracePt t="70598" x="7747000" y="3956050"/>
          <p14:tracePt t="70615" x="7759700" y="3937000"/>
          <p14:tracePt t="70631" x="7766050" y="3937000"/>
          <p14:tracePt t="70689" x="7766050" y="3930650"/>
          <p14:tracePt t="70696" x="7766050" y="3924300"/>
          <p14:tracePt t="70704" x="7766050" y="3917950"/>
          <p14:tracePt t="70715" x="7766050" y="3911600"/>
          <p14:tracePt t="70732" x="7766050" y="3879850"/>
          <p14:tracePt t="70748" x="7766050" y="3841750"/>
          <p14:tracePt t="70765" x="7766050" y="3797300"/>
          <p14:tracePt t="70781" x="7766050" y="3746500"/>
          <p14:tracePt t="70798" x="7753350" y="3714750"/>
          <p14:tracePt t="70815" x="7753350" y="3708400"/>
          <p14:tracePt t="70832" x="7747000" y="3708400"/>
          <p14:tracePt t="70848" x="7740650" y="3708400"/>
          <p14:tracePt t="70865" x="7740650" y="3702050"/>
          <p14:tracePt t="70882" x="7727950" y="3702050"/>
          <p14:tracePt t="70898" x="7708900" y="3695700"/>
          <p14:tracePt t="70915" x="7689850" y="3689350"/>
          <p14:tracePt t="70931" x="7677150" y="3689350"/>
          <p14:tracePt t="70948" x="7670800" y="3689350"/>
          <p14:tracePt t="70965" x="7664450" y="3689350"/>
          <p14:tracePt t="70981" x="7658100" y="3689350"/>
          <p14:tracePt t="70998" x="7651750" y="3689350"/>
          <p14:tracePt t="71015" x="7645400" y="3689350"/>
          <p14:tracePt t="71032" x="7639050" y="3708400"/>
          <p14:tracePt t="71048" x="7632700" y="3714750"/>
          <p14:tracePt t="71065" x="7626350" y="3727450"/>
          <p14:tracePt t="71081" x="7613650" y="3746500"/>
          <p14:tracePt t="71098" x="7600950" y="3765550"/>
          <p14:tracePt t="71115" x="7588250" y="3797300"/>
          <p14:tracePt t="71131" x="7575550" y="3822700"/>
          <p14:tracePt t="71148" x="7569200" y="3841750"/>
          <p14:tracePt t="71165" x="7562850" y="3860800"/>
          <p14:tracePt t="71182" x="7556500" y="3867150"/>
          <p14:tracePt t="71384" x="7556500" y="3873500"/>
          <p14:tracePt t="71400" x="7556500" y="3879850"/>
          <p14:tracePt t="71409" x="7556500" y="3886200"/>
          <p14:tracePt t="71416" x="7556500" y="3892550"/>
          <p14:tracePt t="71431" x="7556500" y="3905250"/>
          <p14:tracePt t="71448" x="7556500" y="3911600"/>
          <p14:tracePt t="71465" x="7556500" y="3924300"/>
          <p14:tracePt t="71481" x="7556500" y="3930650"/>
          <p14:tracePt t="71498" x="7556500" y="3943350"/>
          <p14:tracePt t="71515" x="7556500" y="3949700"/>
          <p14:tracePt t="71531" x="7556500" y="3956050"/>
          <p14:tracePt t="71548" x="7556500" y="3962400"/>
          <p14:tracePt t="71565" x="7556500" y="3968750"/>
          <p14:tracePt t="71737" x="7556500" y="3975100"/>
          <p14:tracePt t="71744" x="7556500" y="3981450"/>
          <p14:tracePt t="71752" x="7556500" y="3987800"/>
          <p14:tracePt t="71765" x="7550150" y="4000500"/>
          <p14:tracePt t="71781" x="7543800" y="4019550"/>
          <p14:tracePt t="71798" x="7543800" y="4044950"/>
          <p14:tracePt t="71815" x="7531100" y="4064000"/>
          <p14:tracePt t="71832" x="7524750" y="4102100"/>
          <p14:tracePt t="71848" x="7524750" y="4114800"/>
          <p14:tracePt t="71865" x="7518400" y="4127500"/>
          <p14:tracePt t="71881" x="7518400" y="4133850"/>
          <p14:tracePt t="71898" x="7518400" y="4140200"/>
          <p14:tracePt t="71953" x="7518400" y="4146550"/>
          <p14:tracePt t="72008" x="7518400" y="4152900"/>
          <p14:tracePt t="72016" x="7518400" y="4159250"/>
          <p14:tracePt t="72024" x="7518400" y="4165600"/>
          <p14:tracePt t="72031" x="7518400" y="4184650"/>
          <p14:tracePt t="72048" x="7518400" y="4222750"/>
          <p14:tracePt t="72065" x="7518400" y="4279900"/>
          <p14:tracePt t="72081" x="7531100" y="4343400"/>
          <p14:tracePt t="72098" x="7537450" y="4368800"/>
          <p14:tracePt t="72115" x="7537450" y="4413250"/>
          <p14:tracePt t="72131" x="7537450" y="4445000"/>
          <p14:tracePt t="72148" x="7537450" y="4451350"/>
          <p14:tracePt t="72165" x="7537450" y="4457700"/>
          <p14:tracePt t="72209" x="7543800" y="4457700"/>
          <p14:tracePt t="72257" x="7550150" y="4457700"/>
          <p14:tracePt t="72352" x="7550150" y="4464050"/>
          <p14:tracePt t="72367" x="7550150" y="4470400"/>
          <p14:tracePt t="72376" x="7550150" y="4483100"/>
          <p14:tracePt t="72393" x="7550150" y="4489450"/>
          <p14:tracePt t="72424" x="7550150" y="4495800"/>
          <p14:tracePt t="72448" x="7550150" y="4502150"/>
          <p14:tracePt t="73144" x="7550150" y="4495800"/>
          <p14:tracePt t="73152" x="7550150" y="4489450"/>
          <p14:tracePt t="73160" x="7550150" y="4476750"/>
          <p14:tracePt t="73169" x="7550150" y="4470400"/>
          <p14:tracePt t="73181" x="7550150" y="4464050"/>
          <p14:tracePt t="73198" x="7556500" y="4445000"/>
          <p14:tracePt t="73215" x="7556500" y="4419600"/>
          <p14:tracePt t="73232" x="7569200" y="4387850"/>
          <p14:tracePt t="73248" x="7575550" y="4362450"/>
          <p14:tracePt t="73265" x="7575550" y="4349750"/>
          <p14:tracePt t="73281" x="7575550" y="4337050"/>
          <p14:tracePt t="73298" x="7575550" y="4330700"/>
          <p14:tracePt t="73352" x="7575550" y="4324350"/>
          <p14:tracePt t="73816" x="7575550" y="4330700"/>
          <p14:tracePt t="73831" x="7575550" y="4337050"/>
          <p14:tracePt t="73840" x="7575550" y="4343400"/>
          <p14:tracePt t="73848" x="7575550" y="4349750"/>
          <p14:tracePt t="73865" x="7575550" y="4362450"/>
          <p14:tracePt t="73882" x="7575550" y="4368800"/>
          <p14:tracePt t="73898" x="7575550" y="4381500"/>
          <p14:tracePt t="73915" x="7575550" y="4394200"/>
          <p14:tracePt t="73931" x="7575550" y="4406900"/>
          <p14:tracePt t="73948" x="7575550" y="4432300"/>
          <p14:tracePt t="73965" x="7575550" y="4457700"/>
          <p14:tracePt t="73982" x="7575550" y="4483100"/>
          <p14:tracePt t="73998" x="7575550" y="4495800"/>
          <p14:tracePt t="74015" x="7575550" y="4502150"/>
          <p14:tracePt t="74152" x="7575550" y="4489450"/>
          <p14:tracePt t="74160" x="7575550" y="4476750"/>
          <p14:tracePt t="74168" x="7575550" y="4470400"/>
          <p14:tracePt t="74181" x="7575550" y="4464050"/>
          <p14:tracePt t="74198" x="7575550" y="4451350"/>
          <p14:tracePt t="74215" x="7575550" y="4438650"/>
          <p14:tracePt t="74232" x="7575550" y="4432300"/>
          <p14:tracePt t="74248" x="7575550" y="4419600"/>
          <p14:tracePt t="74265" x="7575550" y="4406900"/>
          <p14:tracePt t="74281" x="7575550" y="4394200"/>
          <p14:tracePt t="74298" x="7575550" y="4368800"/>
          <p14:tracePt t="74315" x="7575550" y="4349750"/>
          <p14:tracePt t="74331" x="7575550" y="4324350"/>
          <p14:tracePt t="74348" x="7581900" y="4311650"/>
          <p14:tracePt t="74365" x="7588250" y="4292600"/>
          <p14:tracePt t="74382" x="7594600" y="4273550"/>
          <p14:tracePt t="74398" x="7600950" y="4260850"/>
          <p14:tracePt t="74415" x="7607300" y="4241800"/>
          <p14:tracePt t="74432" x="7613650" y="4222750"/>
          <p14:tracePt t="74448" x="7613650" y="4210050"/>
          <p14:tracePt t="74465" x="7613650" y="4197350"/>
          <p14:tracePt t="74498" x="7620000" y="4191000"/>
          <p14:tracePt t="74544" x="7620000" y="4184650"/>
          <p14:tracePt t="74784" x="7620000" y="4197350"/>
          <p14:tracePt t="74792" x="7607300" y="4210050"/>
          <p14:tracePt t="74800" x="7600950" y="4222750"/>
          <p14:tracePt t="74815" x="7588250" y="4229100"/>
          <p14:tracePt t="74831" x="7588250" y="4241800"/>
          <p14:tracePt t="74848" x="7581900" y="4241800"/>
          <p14:tracePt t="74895" x="7581900" y="4248150"/>
          <p14:tracePt t="74904" x="7575550" y="4248150"/>
          <p14:tracePt t="74914" x="7575550" y="4260850"/>
          <p14:tracePt t="74932" x="7562850" y="4279900"/>
          <p14:tracePt t="74948" x="7550150" y="4298950"/>
          <p14:tracePt t="74965" x="7543800" y="4318000"/>
          <p14:tracePt t="74982" x="7537450" y="4330700"/>
          <p14:tracePt t="74998" x="7537450" y="4349750"/>
          <p14:tracePt t="75015" x="7524750" y="4368800"/>
          <p14:tracePt t="75032" x="7518400" y="4406900"/>
          <p14:tracePt t="75048" x="7505700" y="4432300"/>
          <p14:tracePt t="75065" x="7499350" y="4451350"/>
          <p14:tracePt t="75081" x="7499350" y="4457700"/>
          <p14:tracePt t="75115" x="7493000" y="4464050"/>
          <p14:tracePt t="75288" x="7493000" y="4470400"/>
          <p14:tracePt t="75337" x="7493000" y="4476750"/>
          <p14:tracePt t="75464" x="7493000" y="4470400"/>
          <p14:tracePt t="75473" x="7493000" y="4451350"/>
          <p14:tracePt t="75481" x="7493000" y="4419600"/>
          <p14:tracePt t="75498" x="7493000" y="4330700"/>
          <p14:tracePt t="75515" x="7493000" y="4210050"/>
          <p14:tracePt t="75531" x="7480300" y="4089400"/>
          <p14:tracePt t="75548" x="7467600" y="3981450"/>
          <p14:tracePt t="75565" x="7448550" y="3892550"/>
          <p14:tracePt t="75582" x="7435850" y="3829050"/>
          <p14:tracePt t="75598" x="7435850" y="3765550"/>
          <p14:tracePt t="75615" x="7429500" y="3695700"/>
          <p14:tracePt t="75632" x="7410450" y="3556000"/>
          <p14:tracePt t="75648" x="7410450" y="3460750"/>
          <p14:tracePt t="75665" x="7410450" y="3371850"/>
          <p14:tracePt t="75681" x="7410450" y="3289300"/>
          <p14:tracePt t="75698" x="7410450" y="3225800"/>
          <p14:tracePt t="75715" x="7410450" y="3175000"/>
          <p14:tracePt t="75732" x="7410450" y="3124200"/>
          <p14:tracePt t="75748" x="7410450" y="3086100"/>
          <p14:tracePt t="75765" x="7410450" y="3048000"/>
          <p14:tracePt t="75782" x="7410450" y="3022600"/>
          <p14:tracePt t="75798" x="7410450" y="2990850"/>
          <p14:tracePt t="75815" x="7410450" y="2978150"/>
          <p14:tracePt t="75832" x="7410450" y="2952750"/>
          <p14:tracePt t="75848" x="7410450" y="2933700"/>
          <p14:tracePt t="75865" x="7410450" y="2914650"/>
          <p14:tracePt t="75882" x="7410450" y="2882900"/>
          <p14:tracePt t="75898" x="7410450" y="2844800"/>
          <p14:tracePt t="75915" x="7404100" y="2806700"/>
          <p14:tracePt t="75932" x="7404100" y="2781300"/>
          <p14:tracePt t="75948" x="7404100" y="2762250"/>
          <p14:tracePt t="75965" x="7404100" y="2755900"/>
          <p14:tracePt t="75981" x="7404100" y="2749550"/>
          <p14:tracePt t="76208" x="7404100" y="2755900"/>
          <p14:tracePt t="76216" x="7397750" y="2762250"/>
          <p14:tracePt t="76231" x="7391400" y="2768600"/>
          <p14:tracePt t="76241" x="7391400" y="2781300"/>
          <p14:tracePt t="76248" x="7385050" y="2794000"/>
          <p14:tracePt t="76265" x="7366000" y="2838450"/>
          <p14:tracePt t="76281" x="7327900" y="2914650"/>
          <p14:tracePt t="76298" x="7277100" y="2997200"/>
          <p14:tracePt t="76315" x="7245350" y="3060700"/>
          <p14:tracePt t="76332" x="7213600" y="3111500"/>
          <p14:tracePt t="76348" x="7181850" y="3155950"/>
          <p14:tracePt t="76365" x="7150100" y="3200400"/>
          <p14:tracePt t="76382" x="7124700" y="3232150"/>
          <p14:tracePt t="76398" x="7086600" y="3276600"/>
          <p14:tracePt t="76414" x="7023100" y="3327400"/>
          <p14:tracePt t="76432" x="6940550" y="3384550"/>
          <p14:tracePt t="76448" x="6908800" y="3403600"/>
          <p14:tracePt t="76465" x="6896100" y="3416300"/>
          <p14:tracePt t="76481" x="6889750" y="3422650"/>
          <p14:tracePt t="76498" x="6883400" y="3422650"/>
          <p14:tracePt t="76569" x="6883400" y="3403600"/>
          <p14:tracePt t="76576" x="6883400" y="3378200"/>
          <p14:tracePt t="76584" x="6883400" y="3340100"/>
          <p14:tracePt t="76598" x="6896100" y="3302000"/>
          <p14:tracePt t="76615" x="6927850" y="3200400"/>
          <p14:tracePt t="76632" x="6959600" y="3092450"/>
          <p14:tracePt t="76648" x="7010400" y="2978150"/>
          <p14:tracePt t="76665" x="7048500" y="2876550"/>
          <p14:tracePt t="76681" x="7073900" y="2813050"/>
          <p14:tracePt t="76698" x="7099300" y="2762250"/>
          <p14:tracePt t="76715" x="7124700" y="2724150"/>
          <p14:tracePt t="76732" x="7156450" y="2698750"/>
          <p14:tracePt t="76748" x="7175500" y="2667000"/>
          <p14:tracePt t="76765" x="7194550" y="2641600"/>
          <p14:tracePt t="76781" x="7207250" y="2628900"/>
          <p14:tracePt t="76798" x="7213600" y="2616200"/>
          <p14:tracePt t="76815" x="7219950" y="2616200"/>
          <p14:tracePt t="76832" x="7232650" y="2609850"/>
          <p14:tracePt t="76848" x="7245350" y="2597150"/>
          <p14:tracePt t="76865" x="7264400" y="2584450"/>
          <p14:tracePt t="76882" x="7277100" y="2578100"/>
          <p14:tracePt t="76898" x="7289800" y="2571750"/>
          <p14:tracePt t="76915" x="7296150" y="2565400"/>
          <p14:tracePt t="76932" x="7302500" y="2565400"/>
          <p14:tracePt t="77024" x="7308850" y="2565400"/>
          <p14:tracePt t="77031" x="7315200" y="2565400"/>
          <p14:tracePt t="77040" x="7315200" y="2578100"/>
          <p14:tracePt t="77048" x="7327900" y="2597150"/>
          <p14:tracePt t="77065" x="7334250" y="2641600"/>
          <p14:tracePt t="77081" x="7353300" y="2673350"/>
          <p14:tracePt t="77098" x="7366000" y="2711450"/>
          <p14:tracePt t="77115" x="7378700" y="2730500"/>
          <p14:tracePt t="77131" x="7391400" y="2749550"/>
          <p14:tracePt t="77148" x="7397750" y="2762250"/>
          <p14:tracePt t="77165" x="7404100" y="2774950"/>
          <p14:tracePt t="77181" x="7410450" y="2787650"/>
          <p14:tracePt t="77198" x="7429500" y="2806700"/>
          <p14:tracePt t="77215" x="7435850" y="2813050"/>
          <p14:tracePt t="77232" x="7448550" y="2832100"/>
          <p14:tracePt t="77248" x="7454900" y="2838450"/>
          <p14:tracePt t="77265" x="7461250" y="2851150"/>
          <p14:tracePt t="77282" x="7461250" y="2863850"/>
          <p14:tracePt t="77298" x="7473950" y="2876550"/>
          <p14:tracePt t="77315" x="7480300" y="2895600"/>
          <p14:tracePt t="77331" x="7486650" y="2927350"/>
          <p14:tracePt t="77348" x="7486650" y="2946400"/>
          <p14:tracePt t="77365" x="7493000" y="2984500"/>
          <p14:tracePt t="77381" x="7499350" y="3041650"/>
          <p14:tracePt t="77398" x="7505700" y="3073400"/>
          <p14:tracePt t="77415" x="7505700" y="3155950"/>
          <p14:tracePt t="77432" x="7505700" y="3270250"/>
          <p14:tracePt t="77448" x="7505700" y="3365500"/>
          <p14:tracePt t="77465" x="7512050" y="3454400"/>
          <p14:tracePt t="77481" x="7524750" y="3524250"/>
          <p14:tracePt t="77498" x="7543800" y="3587750"/>
          <p14:tracePt t="77515" x="7556500" y="3638550"/>
          <p14:tracePt t="77532" x="7562850" y="3670300"/>
          <p14:tracePt t="77548" x="7562850" y="3721100"/>
          <p14:tracePt t="77565" x="7562850" y="3765550"/>
          <p14:tracePt t="77582" x="7562850" y="3810000"/>
          <p14:tracePt t="77598" x="7562850" y="3848100"/>
          <p14:tracePt t="77615" x="7562850" y="3867150"/>
          <p14:tracePt t="77631" x="7562850" y="3886200"/>
          <p14:tracePt t="77648" x="7562850" y="3892550"/>
          <p14:tracePt t="77665" x="7562850" y="3905250"/>
          <p14:tracePt t="77681" x="7562850" y="3917950"/>
          <p14:tracePt t="77698" x="7562850" y="3943350"/>
          <p14:tracePt t="77715" x="7562850" y="3981450"/>
          <p14:tracePt t="77731" x="7562850" y="4025900"/>
          <p14:tracePt t="77748" x="7569200" y="4102100"/>
          <p14:tracePt t="77765" x="7588250" y="4184650"/>
          <p14:tracePt t="77781" x="7600950" y="4229100"/>
          <p14:tracePt t="77798" x="7620000" y="4298950"/>
          <p14:tracePt t="77815" x="7626350" y="4324350"/>
          <p14:tracePt t="77832" x="7626350" y="4330700"/>
          <p14:tracePt t="79056" x="7632700" y="4330700"/>
          <p14:tracePt t="79391" x="7639050" y="4330700"/>
          <p14:tracePt t="79407" x="7639050" y="4337050"/>
          <p14:tracePt t="79432" x="7645400" y="4337050"/>
          <p14:tracePt t="79440" x="7651750" y="4337050"/>
          <p14:tracePt t="79457" x="7651750" y="4343400"/>
          <p14:tracePt t="79528" x="7658100" y="4343400"/>
          <p14:tracePt t="79592" x="7664450" y="4343400"/>
          <p14:tracePt t="79624" x="7670800" y="4343400"/>
          <p14:tracePt t="79664" x="7677150" y="4343400"/>
          <p14:tracePt t="79689" x="7683500" y="4349750"/>
          <p14:tracePt t="79696" x="7689850" y="4349750"/>
          <p14:tracePt t="79712" x="7696200" y="4349750"/>
          <p14:tracePt t="79720" x="7702550" y="4349750"/>
          <p14:tracePt t="79744" x="7708900" y="4349750"/>
          <p14:tracePt t="79770" x="7715250" y="4349750"/>
          <p14:tracePt t="79784" x="7721600" y="4349750"/>
          <p14:tracePt t="79792" x="7727950" y="4349750"/>
          <p14:tracePt t="79817" x="7734300" y="4349750"/>
          <p14:tracePt t="79888" x="7740650" y="4349750"/>
          <p14:tracePt t="79904" x="7747000" y="4349750"/>
          <p14:tracePt t="79912" x="7753350" y="4349750"/>
          <p14:tracePt t="79920" x="7759700" y="4349750"/>
          <p14:tracePt t="79944" x="7766050" y="4349750"/>
          <p14:tracePt t="79952" x="7772400" y="4349750"/>
          <p14:tracePt t="80272" x="7772400" y="4343400"/>
          <p14:tracePt t="80288" x="7772400" y="4337050"/>
          <p14:tracePt t="80304" x="7772400" y="4330700"/>
          <p14:tracePt t="80312" x="7772400" y="4324350"/>
          <p14:tracePt t="80329" x="7772400" y="4318000"/>
          <p14:tracePt t="80336" x="7766050" y="4311650"/>
          <p14:tracePt t="80348" x="7753350" y="4305300"/>
          <p14:tracePt t="80365" x="7740650" y="4298950"/>
          <p14:tracePt t="80382" x="7727950" y="4286250"/>
          <p14:tracePt t="80398" x="7715250" y="4273550"/>
          <p14:tracePt t="80415" x="7702550" y="4254500"/>
          <p14:tracePt t="80432" x="7683500" y="4222750"/>
          <p14:tracePt t="80448" x="7670800" y="4210050"/>
          <p14:tracePt t="80465" x="7645400" y="4197350"/>
          <p14:tracePt t="80481" x="7613650" y="4191000"/>
          <p14:tracePt t="80498" x="7588250" y="4178300"/>
          <p14:tracePt t="80515" x="7562850" y="4165600"/>
          <p14:tracePt t="80532" x="7537450" y="4165600"/>
          <p14:tracePt t="80548" x="7505700" y="4152900"/>
          <p14:tracePt t="80565" x="7467600" y="4146550"/>
          <p14:tracePt t="80582" x="7410450" y="4140200"/>
          <p14:tracePt t="80598" x="7346950" y="4140200"/>
          <p14:tracePt t="80615" x="7296150" y="4140200"/>
          <p14:tracePt t="80632" x="7239000" y="4140200"/>
          <p14:tracePt t="80648" x="7207250" y="4140200"/>
          <p14:tracePt t="80665" x="7194550" y="4140200"/>
          <p14:tracePt t="80682" x="7175500" y="4140200"/>
          <p14:tracePt t="80698" x="7156450" y="4140200"/>
          <p14:tracePt t="80715" x="7131050" y="4140200"/>
          <p14:tracePt t="80732" x="7105650" y="4140200"/>
          <p14:tracePt t="80748" x="7073900" y="4140200"/>
          <p14:tracePt t="80765" x="7042150" y="4140200"/>
          <p14:tracePt t="80781" x="7029450" y="4140200"/>
          <p14:tracePt t="80798" x="6997700" y="4140200"/>
          <p14:tracePt t="80815" x="6978650" y="4140200"/>
          <p14:tracePt t="80832" x="6946900" y="4140200"/>
          <p14:tracePt t="80848" x="6934200" y="4140200"/>
          <p14:tracePt t="80865" x="6915150" y="4140200"/>
          <p14:tracePt t="80881" x="6896100" y="4140200"/>
          <p14:tracePt t="80898" x="6889750" y="4140200"/>
          <p14:tracePt t="80915" x="6883400" y="4140200"/>
          <p14:tracePt t="80931" x="6870700" y="4140200"/>
          <p14:tracePt t="80948" x="6851650" y="4146550"/>
          <p14:tracePt t="80965" x="6838950" y="4159250"/>
          <p14:tracePt t="80982" x="6826250" y="4165600"/>
          <p14:tracePt t="80998" x="6813550" y="4171950"/>
          <p14:tracePt t="81032" x="6807200" y="4178300"/>
          <p14:tracePt t="81056" x="6800850" y="4184650"/>
          <p14:tracePt t="81065" x="6794500" y="4191000"/>
          <p14:tracePt t="81082" x="6762750" y="4210050"/>
          <p14:tracePt t="81098" x="6718300" y="4254500"/>
          <p14:tracePt t="81115" x="6648450" y="4292600"/>
          <p14:tracePt t="81132" x="6591300" y="4330700"/>
          <p14:tracePt t="81148" x="6534150" y="4362450"/>
          <p14:tracePt t="81165" x="6483350" y="4400550"/>
          <p14:tracePt t="81181" x="6432550" y="4432300"/>
          <p14:tracePt t="81198" x="6413500" y="4451350"/>
          <p14:tracePt t="81215" x="6356350" y="4483100"/>
          <p14:tracePt t="81232" x="6267450" y="4540250"/>
          <p14:tracePt t="81248" x="6216650" y="4572000"/>
          <p14:tracePt t="81265" x="6172200" y="4597400"/>
          <p14:tracePt t="81281" x="6140450" y="4616450"/>
          <p14:tracePt t="81298" x="6108700" y="4622800"/>
          <p14:tracePt t="81315" x="6083300" y="4629150"/>
          <p14:tracePt t="81331" x="6051550" y="4635500"/>
          <p14:tracePt t="81348" x="6013450" y="4635500"/>
          <p14:tracePt t="81365" x="5988050" y="4635500"/>
          <p14:tracePt t="81382" x="5962650" y="4635500"/>
          <p14:tracePt t="81398" x="5943600" y="4635500"/>
          <p14:tracePt t="81415" x="5918200" y="4635500"/>
          <p14:tracePt t="81432" x="5899150" y="4641850"/>
          <p14:tracePt t="81448" x="5880100" y="4641850"/>
          <p14:tracePt t="81465" x="5873750" y="4641850"/>
          <p14:tracePt t="81482" x="5861050" y="4641850"/>
          <p14:tracePt t="81498" x="5848350" y="4641850"/>
          <p14:tracePt t="81515" x="5835650" y="4641850"/>
          <p14:tracePt t="81532" x="5816600" y="4641850"/>
          <p14:tracePt t="81548" x="5803900" y="4641850"/>
          <p14:tracePt t="81565" x="5784850" y="4641850"/>
          <p14:tracePt t="81582" x="5772150" y="4648200"/>
          <p14:tracePt t="81598" x="5759450" y="4648200"/>
          <p14:tracePt t="81615" x="5746750" y="4648200"/>
          <p14:tracePt t="81632" x="5734050" y="4648200"/>
          <p14:tracePt t="81648" x="5721350" y="4648200"/>
          <p14:tracePt t="81665" x="5689600" y="4648200"/>
          <p14:tracePt t="81682" x="5657850" y="4648200"/>
          <p14:tracePt t="81698" x="5626100" y="4648200"/>
          <p14:tracePt t="81715" x="5594350" y="4648200"/>
          <p14:tracePt t="81732" x="5575300" y="4648200"/>
          <p14:tracePt t="81748" x="5562600" y="4648200"/>
          <p14:tracePt t="81765" x="5556250" y="4648200"/>
          <p14:tracePt t="81798" x="5543550" y="4648200"/>
          <p14:tracePt t="81815" x="5537200" y="4648200"/>
          <p14:tracePt t="81832" x="5518150" y="4648200"/>
          <p14:tracePt t="81848" x="5499100" y="4648200"/>
          <p14:tracePt t="81865" x="5480050" y="4648200"/>
          <p14:tracePt t="81882" x="5454650" y="4654550"/>
          <p14:tracePt t="81898" x="5435600" y="4654550"/>
          <p14:tracePt t="81915" x="5410200" y="4654550"/>
          <p14:tracePt t="81932" x="5391150" y="4654550"/>
          <p14:tracePt t="81948" x="5365750" y="4654550"/>
          <p14:tracePt t="81965" x="5359400" y="4654550"/>
          <p14:tracePt t="81981" x="5346700" y="4654550"/>
          <p14:tracePt t="81998" x="5334000" y="4654550"/>
          <p14:tracePt t="82015" x="5321300" y="4654550"/>
          <p14:tracePt t="82032" x="5308600" y="4654550"/>
          <p14:tracePt t="82048" x="5289550" y="4654550"/>
          <p14:tracePt t="82065" x="5270500" y="4654550"/>
          <p14:tracePt t="82082" x="5245100" y="4654550"/>
          <p14:tracePt t="82098" x="5226050" y="4654550"/>
          <p14:tracePt t="82115" x="5200650" y="4654550"/>
          <p14:tracePt t="82131" x="5181600" y="4654550"/>
          <p14:tracePt t="82148" x="5156200" y="4654550"/>
          <p14:tracePt t="82165" x="5124450" y="4654550"/>
          <p14:tracePt t="82182" x="5105400" y="4654550"/>
          <p14:tracePt t="82198" x="5086350" y="4654550"/>
          <p14:tracePt t="82215" x="5067300" y="4648200"/>
          <p14:tracePt t="82232" x="5041900" y="4641850"/>
          <p14:tracePt t="82248" x="5035550" y="4641850"/>
          <p14:tracePt t="82265" x="5029200" y="4641850"/>
          <p14:tracePt t="82282" x="5016500" y="4641850"/>
          <p14:tracePt t="82298" x="4997450" y="4641850"/>
          <p14:tracePt t="82315" x="4984750" y="4641850"/>
          <p14:tracePt t="82332" x="4978400" y="4641850"/>
          <p14:tracePt t="82348" x="4965700" y="4641850"/>
          <p14:tracePt t="82382" x="4959350" y="4641850"/>
          <p14:tracePt t="82398" x="4953000" y="4641850"/>
          <p14:tracePt t="82415" x="4940300" y="4641850"/>
          <p14:tracePt t="82432" x="4933950" y="4641850"/>
          <p14:tracePt t="82529" x="4927600" y="4641850"/>
          <p14:tracePt t="82536" x="4921250" y="4641850"/>
          <p14:tracePt t="82548" x="4914900" y="4641850"/>
          <p14:tracePt t="82565" x="4908550" y="4641850"/>
          <p14:tracePt t="82582" x="4895850" y="4641850"/>
          <p14:tracePt t="100976" x="4921250" y="4629150"/>
          <p14:tracePt t="100984" x="5029200" y="4584700"/>
          <p14:tracePt t="100993" x="5264150" y="4464050"/>
          <p14:tracePt t="101000" x="5645150" y="4292600"/>
          <p14:tracePt t="101015" x="6153150" y="4070350"/>
          <p14:tracePt t="101032" x="8191500" y="3219450"/>
          <p14:tracePt t="101048" x="9245600" y="2813050"/>
          <p14:tracePt t="101065" x="9588500" y="2654300"/>
          <p14:tracePt t="101082" x="9677400" y="2603500"/>
          <p14:tracePt t="101099" x="9728200" y="2565400"/>
          <p14:tracePt t="101115" x="9810750" y="2527300"/>
          <p14:tracePt t="101132" x="9918700" y="2508250"/>
          <p14:tracePt t="101148" x="10052050" y="2501900"/>
          <p14:tracePt t="101165" x="10185400" y="2501900"/>
          <p14:tracePt t="101182" x="10261600" y="2501900"/>
          <p14:tracePt t="101198" x="10452100" y="2501900"/>
          <p14:tracePt t="101215" x="10731500" y="2501900"/>
          <p14:tracePt t="101232" x="11303000" y="2501900"/>
          <p14:tracePt t="101248" x="11582400" y="2501900"/>
          <p14:tracePt t="101265" x="11709400" y="2501900"/>
          <p14:tracePt t="101282" x="11734800" y="2501900"/>
          <p14:tracePt t="101299" x="11734800" y="2533650"/>
          <p14:tracePt t="101315" x="11690350" y="2616200"/>
          <p14:tracePt t="101332" x="11582400" y="2705100"/>
          <p14:tracePt t="101348" x="11385550" y="2800350"/>
          <p14:tracePt t="101365" x="11099800" y="2914650"/>
          <p14:tracePt t="101382" x="10750550" y="3028950"/>
          <p14:tracePt t="101398" x="10394950" y="3155950"/>
          <p14:tracePt t="101415" x="10179050" y="3225800"/>
          <p14:tracePt t="101432" x="10083800" y="3257550"/>
          <p14:tracePt t="101457" x="10077450" y="3257550"/>
          <p14:tracePt t="101473" x="10064750" y="3263900"/>
          <p14:tracePt t="101482" x="10052050" y="3270250"/>
          <p14:tracePt t="101498" x="10020300" y="3302000"/>
          <p14:tracePt t="101515" x="9982200" y="3346450"/>
          <p14:tracePt t="101532" x="9931400" y="3422650"/>
          <p14:tracePt t="101548" x="9880600" y="3505200"/>
          <p14:tracePt t="101565" x="9829800" y="3568700"/>
          <p14:tracePt t="101582" x="9785350" y="3613150"/>
          <p14:tracePt t="101599" x="9709150" y="3663950"/>
          <p14:tracePt t="101615" x="9601200" y="3721100"/>
          <p14:tracePt t="101632" x="9436100" y="3771900"/>
          <p14:tracePt t="101649" x="9398000" y="3778250"/>
          <p14:tracePt t="101665" x="9353550" y="3778250"/>
          <p14:tracePt t="101682" x="9334500" y="3778250"/>
          <p14:tracePt t="101698" x="9315450" y="3778250"/>
          <p14:tracePt t="101715" x="9290050" y="3778250"/>
          <p14:tracePt t="101732" x="9264650" y="3784600"/>
          <p14:tracePt t="101749" x="9232900" y="3790950"/>
          <p14:tracePt t="101765" x="9207500" y="3803650"/>
          <p14:tracePt t="101782" x="9175750" y="3810000"/>
          <p14:tracePt t="101798" x="9150350" y="3822700"/>
          <p14:tracePt t="101815" x="9131300" y="3829050"/>
          <p14:tracePt t="101832" x="9118600" y="3835400"/>
          <p14:tracePt t="101848" x="9118600" y="3841750"/>
          <p14:tracePt t="101865" x="9112250" y="3841750"/>
          <p14:tracePt t="101912" x="9105900" y="3841750"/>
          <p14:tracePt t="101929" x="9099550" y="3841750"/>
          <p14:tracePt t="101937" x="9093200" y="3841750"/>
          <p14:tracePt t="101948" x="9080500" y="3848100"/>
          <p14:tracePt t="101965" x="9067800" y="3860800"/>
          <p14:tracePt t="101982" x="9055100" y="3867150"/>
          <p14:tracePt t="101999" x="9048750" y="3873500"/>
          <p14:tracePt t="102015" x="9042400" y="3873500"/>
          <p14:tracePt t="102200" x="9036050" y="3873500"/>
          <p14:tracePt t="102224" x="9029700" y="3873500"/>
          <p14:tracePt t="102241" x="9029700" y="3879850"/>
          <p14:tracePt t="102248" x="9017000" y="3879850"/>
          <p14:tracePt t="102264" x="9010650" y="3879850"/>
          <p14:tracePt t="102273" x="9004300" y="3886200"/>
          <p14:tracePt t="102289" x="8997950" y="3886200"/>
          <p14:tracePt t="102298" x="8991600" y="3886200"/>
          <p14:tracePt t="102321" x="8991600" y="3892550"/>
          <p14:tracePt t="102332" x="8985250" y="3892550"/>
          <p14:tracePt t="102537" x="8991600" y="3892550"/>
          <p14:tracePt t="102544" x="8997950" y="3892550"/>
          <p14:tracePt t="102561" x="9004300" y="3892550"/>
          <p14:tracePt t="103105" x="9004300" y="3886200"/>
          <p14:tracePt t="103137" x="9004300" y="3873500"/>
          <p14:tracePt t="103145" x="9004300" y="3867150"/>
          <p14:tracePt t="103153" x="9004300" y="3854450"/>
          <p14:tracePt t="103165" x="9004300" y="3835400"/>
          <p14:tracePt t="103182" x="9004300" y="3790950"/>
          <p14:tracePt t="103199" x="9004300" y="3752850"/>
          <p14:tracePt t="103215" x="8991600" y="3714750"/>
          <p14:tracePt t="103232" x="8978900" y="3670300"/>
          <p14:tracePt t="103249" x="8966200" y="3644900"/>
          <p14:tracePt t="103265" x="8953500" y="3632200"/>
          <p14:tracePt t="103282" x="8947150" y="3613150"/>
          <p14:tracePt t="103299" x="8934450" y="3600450"/>
          <p14:tracePt t="103315" x="8928100" y="3581400"/>
          <p14:tracePt t="103332" x="8921750" y="3568700"/>
          <p14:tracePt t="103349" x="8915400" y="3556000"/>
          <p14:tracePt t="103365" x="8915400" y="3543300"/>
          <p14:tracePt t="103382" x="8902700" y="3517900"/>
          <p14:tracePt t="103399" x="8890000" y="3498850"/>
          <p14:tracePt t="103415" x="8877300" y="3473450"/>
          <p14:tracePt t="103432" x="8851900" y="3448050"/>
          <p14:tracePt t="103449" x="8845550" y="3441700"/>
          <p14:tracePt t="103465" x="8845550" y="3429000"/>
          <p14:tracePt t="103482" x="8839200" y="3429000"/>
          <p14:tracePt t="103520" x="8832850" y="3429000"/>
          <p14:tracePt t="103537" x="8826500" y="3429000"/>
          <p14:tracePt t="103552" x="8826500" y="3422650"/>
          <p14:tracePt t="103832" x="8826500" y="3416300"/>
          <p14:tracePt t="103848" x="8826500" y="3409950"/>
          <p14:tracePt t="103856" x="8832850" y="3403600"/>
          <p14:tracePt t="103865" x="8832850" y="3390900"/>
          <p14:tracePt t="103882" x="8832850" y="3384550"/>
          <p14:tracePt t="103898" x="8839200" y="3371850"/>
          <p14:tracePt t="103953" x="8839200" y="3365500"/>
          <p14:tracePt t="103976" x="8839200" y="3359150"/>
          <p14:tracePt t="103984" x="8839200" y="3352800"/>
          <p14:tracePt t="103993" x="8839200" y="3346450"/>
          <p14:tracePt t="104000" x="8845550" y="3333750"/>
          <p14:tracePt t="104016" x="8851900" y="3327400"/>
          <p14:tracePt t="104032" x="8851900" y="3308350"/>
          <p14:tracePt t="104049" x="8858250" y="3295650"/>
          <p14:tracePt t="104065" x="8864600" y="3289300"/>
          <p14:tracePt t="104082" x="8864600" y="3282950"/>
          <p14:tracePt t="104115" x="8870950" y="3282950"/>
          <p14:tracePt t="104169" x="8870950" y="3276600"/>
          <p14:tracePt t="104193" x="8883650" y="3270250"/>
          <p14:tracePt t="104209" x="8890000" y="3263900"/>
          <p14:tracePt t="104217" x="8896350" y="3257550"/>
          <p14:tracePt t="104225" x="8902700" y="3257550"/>
          <p14:tracePt t="104232" x="8902700" y="3251200"/>
          <p14:tracePt t="104249" x="8909050" y="3244850"/>
          <p14:tracePt t="104265" x="8915400" y="3244850"/>
          <p14:tracePt t="104282" x="8915400" y="3238500"/>
          <p14:tracePt t="104299" x="8921750" y="3238500"/>
          <p14:tracePt t="104315" x="8928100" y="3232150"/>
          <p14:tracePt t="104505" x="8928100" y="3244850"/>
          <p14:tracePt t="104512" x="8921750" y="3257550"/>
          <p14:tracePt t="104521" x="8915400" y="3270250"/>
          <p14:tracePt t="104532" x="8909050" y="3276600"/>
          <p14:tracePt t="104549" x="8896350" y="3295650"/>
          <p14:tracePt t="104565" x="8890000" y="3302000"/>
          <p14:tracePt t="104582" x="8890000" y="3308350"/>
          <p14:tracePt t="104598" x="8883650" y="3314700"/>
          <p14:tracePt t="104616" x="8877300" y="3321050"/>
          <p14:tracePt t="104657" x="8870950" y="3327400"/>
          <p14:tracePt t="104681" x="8870950" y="3340100"/>
          <p14:tracePt t="104688" x="8864600" y="3340100"/>
          <p14:tracePt t="104698" x="8864600" y="3346450"/>
          <p14:tracePt t="104715" x="8858250" y="3359150"/>
          <p14:tracePt t="104732" x="8858250" y="3365500"/>
          <p14:tracePt t="104765" x="8858250" y="3371850"/>
          <p14:tracePt t="104800" x="8858250" y="3378200"/>
          <p14:tracePt t="104808" x="8858250" y="3384550"/>
          <p14:tracePt t="104824" x="8858250" y="3390900"/>
          <p14:tracePt t="104832" x="8858250" y="3397250"/>
          <p14:tracePt t="104848" x="8858250" y="3403600"/>
          <p14:tracePt t="104961" x="8858250" y="3409950"/>
          <p14:tracePt t="104977" x="8858250" y="3416300"/>
          <p14:tracePt t="105009" x="8858250" y="3422650"/>
          <p14:tracePt t="105032" x="8858250" y="3429000"/>
          <p14:tracePt t="105057" x="8858250" y="3435350"/>
          <p14:tracePt t="105073" x="8864600" y="3435350"/>
          <p14:tracePt t="105081" x="8864600" y="3441700"/>
          <p14:tracePt t="105088" x="8877300" y="3448050"/>
          <p14:tracePt t="105098" x="8877300" y="3454400"/>
          <p14:tracePt t="105115" x="8890000" y="3467100"/>
          <p14:tracePt t="105132" x="8909050" y="3479800"/>
          <p14:tracePt t="105148" x="8915400" y="3479800"/>
          <p14:tracePt t="105165" x="8921750" y="3479800"/>
          <p14:tracePt t="105209" x="8921750" y="3486150"/>
          <p14:tracePt t="105216" x="8928100" y="3486150"/>
          <p14:tracePt t="105232" x="8940800" y="3498850"/>
          <p14:tracePt t="105249" x="8947150" y="3498850"/>
          <p14:tracePt t="105265" x="8959850" y="3505200"/>
          <p14:tracePt t="105298" x="8966200" y="3505200"/>
          <p14:tracePt t="105368" x="8972550" y="3511550"/>
          <p14:tracePt t="105384" x="8978900" y="3517900"/>
          <p14:tracePt t="105528" x="8978900" y="3524250"/>
          <p14:tracePt t="105552" x="8978900" y="3530600"/>
          <p14:tracePt t="105584" x="8978900" y="3536950"/>
          <p14:tracePt t="105608" x="8978900" y="3543300"/>
          <p14:tracePt t="105632" x="8978900" y="3549650"/>
          <p14:tracePt t="105648" x="8978900" y="3556000"/>
          <p14:tracePt t="105673" x="8978900" y="3562350"/>
          <p14:tracePt t="105688" x="8978900" y="3568700"/>
          <p14:tracePt t="105713" x="8978900" y="3575050"/>
          <p14:tracePt t="105753" x="8978900" y="3581400"/>
          <p14:tracePt t="105769" x="8978900" y="3594100"/>
          <p14:tracePt t="105776" x="8978900" y="3600450"/>
          <p14:tracePt t="105793" x="8978900" y="3613150"/>
          <p14:tracePt t="105801" x="8972550" y="3619500"/>
          <p14:tracePt t="105815" x="8972550" y="3625850"/>
          <p14:tracePt t="105832" x="8966200" y="3651250"/>
          <p14:tracePt t="105849" x="8966200" y="3657600"/>
          <p14:tracePt t="105865" x="8959850" y="3657600"/>
          <p14:tracePt t="105882" x="8959850" y="3663950"/>
          <p14:tracePt t="106241" x="8959850" y="3670300"/>
          <p14:tracePt t="106248" x="8959850" y="3676650"/>
          <p14:tracePt t="106273" x="8959850" y="3683000"/>
          <p14:tracePt t="106297" x="8959850" y="3689350"/>
          <p14:tracePt t="107305" x="8966200" y="3689350"/>
          <p14:tracePt t="107313" x="8972550" y="3689350"/>
          <p14:tracePt t="107320" x="8978900" y="3689350"/>
          <p14:tracePt t="107332" x="8991600" y="3689350"/>
          <p14:tracePt t="107349" x="9023350" y="3689350"/>
          <p14:tracePt t="107365" x="9061450" y="3689350"/>
          <p14:tracePt t="107382" x="9099550" y="3689350"/>
          <p14:tracePt t="107399" x="9150350" y="3689350"/>
          <p14:tracePt t="107415" x="9175750" y="3689350"/>
          <p14:tracePt t="107432" x="9182100" y="3689350"/>
          <p14:tracePt t="107449" x="9188450" y="3689350"/>
          <p14:tracePt t="107465" x="9201150" y="3689350"/>
          <p14:tracePt t="107482" x="9220200" y="3689350"/>
          <p14:tracePt t="107498" x="9239250" y="3689350"/>
          <p14:tracePt t="107515" x="9251950" y="3689350"/>
          <p14:tracePt t="107532" x="9258300" y="3689350"/>
          <p14:tracePt t="107548" x="9264650" y="3689350"/>
          <p14:tracePt t="107582" x="9271000" y="3689350"/>
          <p14:tracePt t="107601" x="9277350" y="3689350"/>
          <p14:tracePt t="107615" x="9283700" y="3689350"/>
          <p14:tracePt t="107632" x="9302750" y="3689350"/>
          <p14:tracePt t="107649" x="9315450" y="3689350"/>
          <p14:tracePt t="107665" x="9328150" y="3689350"/>
          <p14:tracePt t="107682" x="9334500" y="3689350"/>
          <p14:tracePt t="107699" x="9340850" y="3689350"/>
          <p14:tracePt t="107715" x="9353550" y="3689350"/>
          <p14:tracePt t="107732" x="9359900" y="3689350"/>
          <p14:tracePt t="107749" x="9378950" y="3689350"/>
          <p14:tracePt t="107765" x="9391650" y="3689350"/>
          <p14:tracePt t="107782" x="9398000" y="3689350"/>
          <p14:tracePt t="107798" x="9410700" y="3689350"/>
          <p14:tracePt t="107815" x="9417050" y="3689350"/>
          <p14:tracePt t="107832" x="9423400" y="3689350"/>
          <p14:tracePt t="107849" x="9436100" y="3689350"/>
          <p14:tracePt t="107865" x="9442450" y="3689350"/>
          <p14:tracePt t="107882" x="9455150" y="3689350"/>
          <p14:tracePt t="107898" x="9474200" y="3689350"/>
          <p14:tracePt t="107915" x="9480550" y="3683000"/>
          <p14:tracePt t="107931" x="9486900" y="3676650"/>
          <p14:tracePt t="107948" x="9499600" y="3676650"/>
          <p14:tracePt t="107965" x="9512300" y="3670300"/>
          <p14:tracePt t="107981" x="9525000" y="3657600"/>
          <p14:tracePt t="107998" x="9569450" y="3632200"/>
          <p14:tracePt t="108015" x="9632950" y="3594100"/>
          <p14:tracePt t="108031" x="9753600" y="3543300"/>
          <p14:tracePt t="108049" x="9823450" y="3530600"/>
          <p14:tracePt t="108065" x="9874250" y="3511550"/>
          <p14:tracePt t="108082" x="9906000" y="3505200"/>
          <p14:tracePt t="108099" x="9931400" y="3505200"/>
          <p14:tracePt t="108115" x="9944100" y="3505200"/>
          <p14:tracePt t="108132" x="9969500" y="3498850"/>
          <p14:tracePt t="108148" x="9994900" y="3486150"/>
          <p14:tracePt t="108165" x="10033000" y="3473450"/>
          <p14:tracePt t="108182" x="10064750" y="3467100"/>
          <p14:tracePt t="108199" x="10090150" y="3467100"/>
          <p14:tracePt t="108216" x="10128250" y="3467100"/>
          <p14:tracePt t="108232" x="10147300" y="3467100"/>
          <p14:tracePt t="108249" x="10153650" y="3467100"/>
          <p14:tracePt t="108305" x="10160000" y="3467100"/>
          <p14:tracePt t="108320" x="10172700" y="3467100"/>
          <p14:tracePt t="108329" x="10179050" y="3467100"/>
          <p14:tracePt t="108337" x="10185400" y="3467100"/>
          <p14:tracePt t="108349" x="10191750" y="3467100"/>
          <p14:tracePt t="108505" x="10191750" y="3479800"/>
          <p14:tracePt t="108513" x="10185400" y="3486150"/>
          <p14:tracePt t="108521" x="10185400" y="3492500"/>
          <p14:tracePt t="108532" x="10179050" y="3492500"/>
          <p14:tracePt t="108548" x="10179050" y="3498850"/>
          <p14:tracePt t="108565" x="10179050" y="3505200"/>
          <p14:tracePt t="108624" x="10172700" y="3505200"/>
          <p14:tracePt t="108632" x="10166350" y="3511550"/>
          <p14:tracePt t="108648" x="10160000" y="3511550"/>
          <p14:tracePt t="108657" x="10153650" y="3517900"/>
          <p14:tracePt t="108665" x="10147300" y="3524250"/>
          <p14:tracePt t="108682" x="10134600" y="3543300"/>
          <p14:tracePt t="108699" x="10121900" y="3562350"/>
          <p14:tracePt t="108715" x="10115550" y="3581400"/>
          <p14:tracePt t="108732" x="10109200" y="3594100"/>
          <p14:tracePt t="108749" x="10102850" y="3594100"/>
          <p14:tracePt t="108765" x="10090150" y="3606800"/>
          <p14:tracePt t="108782" x="10083800" y="3606800"/>
          <p14:tracePt t="108799" x="10077450" y="3606800"/>
          <p14:tracePt t="108815" x="10064750" y="3613150"/>
          <p14:tracePt t="108832" x="10045700" y="3619500"/>
          <p14:tracePt t="108849" x="10033000" y="3619500"/>
          <p14:tracePt t="108865" x="10020300" y="3625850"/>
          <p14:tracePt t="108882" x="10007600" y="3625850"/>
          <p14:tracePt t="108899" x="9994900" y="3625850"/>
          <p14:tracePt t="108915" x="9982200" y="3625850"/>
          <p14:tracePt t="108932" x="9975850" y="3625850"/>
          <p14:tracePt t="108949" x="9969500" y="3625850"/>
          <p14:tracePt t="108965" x="9956800" y="3625850"/>
          <p14:tracePt t="108982" x="9944100" y="3625850"/>
          <p14:tracePt t="108999" x="9925050" y="3625850"/>
          <p14:tracePt t="109015" x="9906000" y="3632200"/>
          <p14:tracePt t="109032" x="9880600" y="3638550"/>
          <p14:tracePt t="109049" x="9874250" y="3638550"/>
          <p14:tracePt t="109065" x="9867900" y="3638550"/>
          <p14:tracePt t="109082" x="9861550" y="3638550"/>
          <p14:tracePt t="109115" x="9855200" y="3638550"/>
          <p14:tracePt t="109132" x="9848850" y="3644900"/>
          <p14:tracePt t="109168" x="9842500" y="3644900"/>
          <p14:tracePt t="109201" x="9836150" y="3644900"/>
          <p14:tracePt t="109297" x="9829800" y="3644900"/>
          <p14:tracePt t="109304" x="9823450" y="3644900"/>
          <p14:tracePt t="109320" x="9817100" y="3644900"/>
          <p14:tracePt t="109332" x="9810750" y="3644900"/>
          <p14:tracePt t="109349" x="9804400" y="3651250"/>
          <p14:tracePt t="109365" x="9798050" y="3651250"/>
          <p14:tracePt t="109382" x="9785350" y="3657600"/>
          <p14:tracePt t="109398" x="9779000" y="3657600"/>
          <p14:tracePt t="109415" x="9766300" y="3663950"/>
          <p14:tracePt t="109432" x="9728200" y="3676650"/>
          <p14:tracePt t="109449" x="9709150" y="3683000"/>
          <p14:tracePt t="109465" x="9696450" y="3689350"/>
          <p14:tracePt t="109482" x="9683750" y="3689350"/>
          <p14:tracePt t="109499" x="9677400" y="3689350"/>
          <p14:tracePt t="109515" x="9677400" y="3695700"/>
          <p14:tracePt t="109532" x="9671050" y="3695700"/>
          <p14:tracePt t="109548" x="9664700" y="3702050"/>
          <p14:tracePt t="109565" x="9658350" y="3702050"/>
          <p14:tracePt t="109599" x="9652000" y="3702050"/>
          <p14:tracePt t="109617" x="9645650" y="3702050"/>
          <p14:tracePt t="109640" x="9645650" y="3708400"/>
          <p14:tracePt t="109648" x="9639300" y="3708400"/>
          <p14:tracePt t="109673" x="9632950" y="3708400"/>
          <p14:tracePt t="109800" x="9626600" y="3708400"/>
          <p14:tracePt t="109816" x="9620250" y="3708400"/>
          <p14:tracePt t="109824" x="9620250" y="3714750"/>
          <p14:tracePt t="109841" x="9613900" y="3714750"/>
          <p14:tracePt t="109849" x="9607550" y="3714750"/>
          <p14:tracePt t="109865" x="9601200" y="3714750"/>
          <p14:tracePt t="109882" x="9594850" y="3721100"/>
          <p14:tracePt t="109899" x="9582150" y="3727450"/>
          <p14:tracePt t="109915" x="9575800" y="3727450"/>
          <p14:tracePt t="109949" x="9569450" y="3727450"/>
          <p14:tracePt t="109965" x="9556750" y="3733800"/>
          <p14:tracePt t="109982" x="9550400" y="3733800"/>
          <p14:tracePt t="109999" x="9544050" y="3740150"/>
          <p14:tracePt t="110016" x="9531350" y="3746500"/>
          <p14:tracePt t="110032" x="9512300" y="3746500"/>
          <p14:tracePt t="110049" x="9505950" y="3746500"/>
          <p14:tracePt t="110065" x="9486900" y="3759200"/>
          <p14:tracePt t="110082" x="9474200" y="3759200"/>
          <p14:tracePt t="110099" x="9461500" y="3765550"/>
          <p14:tracePt t="110115" x="9455150" y="3765550"/>
          <p14:tracePt t="110132" x="9442450" y="3771900"/>
          <p14:tracePt t="110149" x="9429750" y="3778250"/>
          <p14:tracePt t="110165" x="9410700" y="3778250"/>
          <p14:tracePt t="110182" x="9404350" y="3784600"/>
          <p14:tracePt t="110199" x="9391650" y="3784600"/>
          <p14:tracePt t="110215" x="9385300" y="3790950"/>
          <p14:tracePt t="110232" x="9372600" y="3790950"/>
          <p14:tracePt t="110249" x="9366250" y="3790950"/>
          <p14:tracePt t="110265" x="9359900" y="3797300"/>
          <p14:tracePt t="110282" x="9347200" y="3803650"/>
          <p14:tracePt t="110315" x="9340850" y="3803650"/>
          <p14:tracePt t="110332" x="9334500" y="3803650"/>
          <p14:tracePt t="110348" x="9328150" y="3810000"/>
          <p14:tracePt t="110365" x="9315450" y="3810000"/>
          <p14:tracePt t="110382" x="9302750" y="3816350"/>
          <p14:tracePt t="110398" x="9296400" y="3822700"/>
          <p14:tracePt t="110415" x="9283700" y="3822700"/>
          <p14:tracePt t="110432" x="9264650" y="3829050"/>
          <p14:tracePt t="110465" x="9251950" y="3829050"/>
          <p14:tracePt t="110482" x="9245600" y="3829050"/>
          <p14:tracePt t="110499" x="9232900" y="3829050"/>
          <p14:tracePt t="110515" x="9220200" y="3829050"/>
          <p14:tracePt t="110532" x="9201150" y="3829050"/>
          <p14:tracePt t="110549" x="9175750" y="3829050"/>
          <p14:tracePt t="110565" x="9144000" y="3829050"/>
          <p14:tracePt t="110582" x="9118600" y="3829050"/>
          <p14:tracePt t="110598" x="9105900" y="3829050"/>
          <p14:tracePt t="110615" x="9093200" y="3829050"/>
          <p14:tracePt t="110632" x="9080500" y="3829050"/>
          <p14:tracePt t="110648" x="9074150" y="3829050"/>
          <p14:tracePt t="110682" x="9061450" y="3829050"/>
          <p14:tracePt t="110698" x="9055100" y="3829050"/>
          <p14:tracePt t="110715" x="9048750" y="3829050"/>
          <p14:tracePt t="110731" x="9042400" y="3829050"/>
          <p14:tracePt t="110765" x="9036050" y="3829050"/>
          <p14:tracePt t="110793" x="9029700" y="3829050"/>
          <p14:tracePt t="110801" x="9023350" y="3829050"/>
          <p14:tracePt t="110815" x="9017000" y="3829050"/>
          <p14:tracePt t="110832" x="9004300" y="3829050"/>
          <p14:tracePt t="110849" x="8997950" y="3829050"/>
          <p14:tracePt t="111097" x="8991600" y="3829050"/>
          <p14:tracePt t="111264" x="8985250" y="3829050"/>
          <p14:tracePt t="111272" x="8978900" y="3829050"/>
          <p14:tracePt t="111569" x="8972550" y="3829050"/>
          <p14:tracePt t="111681" x="8966200" y="3829050"/>
          <p14:tracePt t="111713" x="8959850" y="3829050"/>
          <p14:tracePt t="111720" x="8953500" y="3829050"/>
          <p14:tracePt t="111737" x="8947150" y="3829050"/>
          <p14:tracePt t="111761" x="8940800" y="3829050"/>
          <p14:tracePt t="112048" x="8940800" y="3822700"/>
          <p14:tracePt t="112056" x="8953500" y="3816350"/>
          <p14:tracePt t="112065" x="8972550" y="3816350"/>
          <p14:tracePt t="112082" x="9017000" y="3810000"/>
          <p14:tracePt t="112098" x="9036050" y="3810000"/>
          <p14:tracePt t="112115" x="9042400" y="3803650"/>
          <p14:tracePt t="112153" x="9042400" y="3797300"/>
          <p14:tracePt t="112209" x="9042400" y="3790950"/>
          <p14:tracePt t="112216" x="9036050" y="3790950"/>
          <p14:tracePt t="112225" x="9029700" y="3790950"/>
          <p14:tracePt t="112232" x="9023350" y="3790950"/>
          <p14:tracePt t="112249" x="9017000" y="3790950"/>
          <p14:tracePt t="112265" x="9010650" y="3790950"/>
          <p14:tracePt t="112282" x="8997950" y="3790950"/>
          <p14:tracePt t="112315" x="8991600" y="3784600"/>
          <p14:tracePt t="112349" x="8985250" y="3784600"/>
          <p14:tracePt t="112365" x="8978900" y="3784600"/>
          <p14:tracePt t="112382" x="8972550" y="3778250"/>
          <p14:tracePt t="112504" x="8978900" y="3778250"/>
          <p14:tracePt t="112513" x="8978900" y="3771900"/>
          <p14:tracePt t="112520" x="8985250" y="3771900"/>
          <p14:tracePt t="112536" x="8985250" y="3765550"/>
          <p14:tracePt t="112640" x="8978900" y="3765550"/>
          <p14:tracePt t="112648" x="8966200" y="3765550"/>
          <p14:tracePt t="112656" x="8940800" y="3765550"/>
          <p14:tracePt t="112665" x="8915400" y="3765550"/>
          <p14:tracePt t="112682" x="8883650" y="3771900"/>
          <p14:tracePt t="112698" x="8877300" y="3771900"/>
          <p14:tracePt t="112715" x="8870950" y="3771900"/>
          <p14:tracePt t="112760" x="8877300" y="3771900"/>
          <p14:tracePt t="112768" x="8890000" y="3771900"/>
          <p14:tracePt t="112781" x="8902700" y="3771900"/>
          <p14:tracePt t="112798" x="8934450" y="3771900"/>
          <p14:tracePt t="112815" x="8940800" y="3771900"/>
          <p14:tracePt t="112832" x="8947150" y="3771900"/>
          <p14:tracePt t="112864" x="8940800" y="3771900"/>
          <p14:tracePt t="112873" x="8928100" y="3778250"/>
          <p14:tracePt t="112882" x="8902700" y="3778250"/>
          <p14:tracePt t="112899" x="8858250" y="3778250"/>
          <p14:tracePt t="112915" x="8839200" y="3778250"/>
          <p14:tracePt t="112949" x="8839200" y="3784600"/>
          <p14:tracePt t="112965" x="8851900" y="3784600"/>
          <p14:tracePt t="112982" x="8896350" y="3784600"/>
          <p14:tracePt t="112999" x="8947150" y="3784600"/>
          <p14:tracePt t="113016" x="8966200" y="3784600"/>
          <p14:tracePt t="113032" x="8997950" y="3778250"/>
          <p14:tracePt t="113049" x="9004300" y="3778250"/>
          <p14:tracePt t="113089" x="8991600" y="3778250"/>
          <p14:tracePt t="113099" x="8966200" y="3778250"/>
          <p14:tracePt t="113115" x="8915400" y="3784600"/>
          <p14:tracePt t="113132" x="8870950" y="3810000"/>
          <p14:tracePt t="113148" x="8864600" y="3816350"/>
          <p14:tracePt t="113165" x="8858250" y="3816350"/>
          <p14:tracePt t="113182" x="8858250" y="3822700"/>
          <p14:tracePt t="113569" x="8870950" y="3822700"/>
          <p14:tracePt t="113576" x="8883650" y="3822700"/>
          <p14:tracePt t="113584" x="8890000" y="3816350"/>
          <p14:tracePt t="113598" x="8902700" y="3810000"/>
          <p14:tracePt t="113616" x="8915400" y="3810000"/>
          <p14:tracePt t="113632" x="8921750" y="3810000"/>
          <p14:tracePt t="113697" x="8921750" y="3816350"/>
          <p14:tracePt t="113849" x="8909050" y="3816350"/>
          <p14:tracePt t="113857" x="8877300" y="3816350"/>
          <p14:tracePt t="113865" x="8820150" y="3816350"/>
          <p14:tracePt t="113882" x="8686800" y="3816350"/>
          <p14:tracePt t="113898" x="8597900" y="3816350"/>
          <p14:tracePt t="113915" x="8585200" y="3816350"/>
          <p14:tracePt t="113949" x="8636000" y="3816350"/>
          <p14:tracePt t="113965" x="8718550" y="3816350"/>
          <p14:tracePt t="113982" x="8769350" y="3816350"/>
          <p14:tracePt t="113999" x="8807450" y="3816350"/>
          <p14:tracePt t="114015" x="8820150" y="3803650"/>
          <p14:tracePt t="114032" x="8820150" y="3797300"/>
          <p14:tracePt t="114049" x="8820150" y="3790950"/>
          <p14:tracePt t="114169" x="8826500" y="3790950"/>
          <p14:tracePt t="114192" x="8832850" y="3790950"/>
          <p14:tracePt t="114225" x="8839200" y="3790950"/>
          <p14:tracePt t="114393" x="8845550" y="3790950"/>
          <p14:tracePt t="114401" x="8851900" y="3790950"/>
          <p14:tracePt t="114409" x="8858250" y="3790950"/>
          <p14:tracePt t="114417" x="8870950" y="3797300"/>
          <p14:tracePt t="114432" x="8896350" y="3797300"/>
          <p14:tracePt t="114449" x="8921750" y="3797300"/>
          <p14:tracePt t="114465" x="8953500" y="3803650"/>
          <p14:tracePt t="114482" x="8991600" y="3816350"/>
          <p14:tracePt t="114499" x="9061450" y="3841750"/>
          <p14:tracePt t="114515" x="9144000" y="3873500"/>
          <p14:tracePt t="114532" x="9245600" y="3905250"/>
          <p14:tracePt t="114549" x="9309100" y="3924300"/>
          <p14:tracePt t="114565" x="9347200" y="3937000"/>
          <p14:tracePt t="114582" x="9366250" y="3943350"/>
          <p14:tracePt t="114599" x="9372600" y="3943350"/>
          <p14:tracePt t="114825" x="9366250" y="3943350"/>
          <p14:tracePt t="114832" x="9359900" y="3943350"/>
          <p14:tracePt t="114857" x="9353550" y="3943350"/>
          <p14:tracePt t="114969" x="9347200" y="3943350"/>
          <p14:tracePt t="114984" x="9340850" y="3943350"/>
          <p14:tracePt t="114993" x="9334500" y="3943350"/>
          <p14:tracePt t="115016" x="9328150" y="3943350"/>
          <p14:tracePt t="115041" x="9321800" y="3937000"/>
          <p14:tracePt t="115257" x="9321800" y="3930650"/>
          <p14:tracePt t="115273" x="9334500" y="3924300"/>
          <p14:tracePt t="115281" x="9347200" y="3917950"/>
          <p14:tracePt t="115288" x="9359900" y="3905250"/>
          <p14:tracePt t="115298" x="9372600" y="3905250"/>
          <p14:tracePt t="115315" x="9385300" y="3898900"/>
          <p14:tracePt t="115332" x="9391650" y="3892550"/>
          <p14:tracePt t="115349" x="9398000" y="3892550"/>
          <p14:tracePt t="115365" x="9404350" y="3886200"/>
          <p14:tracePt t="115382" x="9410700" y="3879850"/>
          <p14:tracePt t="115398" x="9417050" y="3879850"/>
          <p14:tracePt t="115415" x="9429750" y="3873500"/>
          <p14:tracePt t="115432" x="9448800" y="3867150"/>
          <p14:tracePt t="115449" x="9455150" y="3860800"/>
          <p14:tracePt t="115465" x="9461500" y="3860800"/>
          <p14:tracePt t="115482" x="9467850" y="3860800"/>
          <p14:tracePt t="115537" x="9474200" y="3860800"/>
          <p14:tracePt t="115544" x="9480550" y="3860800"/>
          <p14:tracePt t="115553" x="9486900" y="3860800"/>
          <p14:tracePt t="115565" x="9493250" y="3854450"/>
          <p14:tracePt t="115582" x="9505950" y="3854450"/>
          <p14:tracePt t="115598" x="9512300" y="3848100"/>
          <p14:tracePt t="115616" x="9518650" y="3848100"/>
          <p14:tracePt t="115632" x="9537700" y="3841750"/>
          <p14:tracePt t="115649" x="9556750" y="3835400"/>
          <p14:tracePt t="115665" x="9569450" y="3829050"/>
          <p14:tracePt t="115682" x="9594850" y="3816350"/>
          <p14:tracePt t="115699" x="9613900" y="3803650"/>
          <p14:tracePt t="115715" x="9620250" y="3797300"/>
          <p14:tracePt t="115732" x="9632950" y="3797300"/>
          <p14:tracePt t="115749" x="9639300" y="3790950"/>
          <p14:tracePt t="115765" x="9664700" y="3778250"/>
          <p14:tracePt t="115782" x="9690100" y="3752850"/>
          <p14:tracePt t="115799" x="9759950" y="3714750"/>
          <p14:tracePt t="115815" x="9855200" y="3651250"/>
          <p14:tracePt t="115832" x="9931400" y="3600450"/>
          <p14:tracePt t="115849" x="9944100" y="3587750"/>
          <p14:tracePt t="115865" x="9950450" y="3581400"/>
          <p14:tracePt t="115882" x="9950450" y="3575050"/>
          <p14:tracePt t="115904" x="9950450" y="3568700"/>
          <p14:tracePt t="115944" x="9950450" y="3562350"/>
          <p14:tracePt t="116016" x="9944100" y="3562350"/>
          <p14:tracePt t="116032" x="9937750" y="3562350"/>
          <p14:tracePt t="116048" x="9931400" y="3562350"/>
          <p14:tracePt t="116057" x="9925050" y="3562350"/>
          <p14:tracePt t="116065" x="9918700" y="3568700"/>
          <p14:tracePt t="116082" x="9912350" y="3587750"/>
          <p14:tracePt t="116099" x="9906000" y="3600450"/>
          <p14:tracePt t="116115" x="9899650" y="3619500"/>
          <p14:tracePt t="116132" x="9899650" y="3632200"/>
          <p14:tracePt t="116149" x="9893300" y="3638550"/>
          <p14:tracePt t="116182" x="9893300" y="3651250"/>
          <p14:tracePt t="116199" x="9886950" y="3651250"/>
          <p14:tracePt t="116232" x="9886950" y="3657600"/>
          <p14:tracePt t="116273" x="9886950" y="3663950"/>
          <p14:tracePt t="116329" x="9886950" y="3670300"/>
          <p14:tracePt t="116353" x="9886950" y="3676650"/>
          <p14:tracePt t="116377" x="9886950" y="3683000"/>
          <p14:tracePt t="116417" x="9886950" y="3689350"/>
          <p14:tracePt t="116584" x="9893300" y="3689350"/>
          <p14:tracePt t="116608" x="9899650" y="3689350"/>
          <p14:tracePt t="116632" x="9906000" y="3689350"/>
          <p14:tracePt t="116656" x="9912350" y="3689350"/>
          <p14:tracePt t="116681" x="9918700" y="3689350"/>
          <p14:tracePt t="116704" x="9918700" y="3683000"/>
          <p14:tracePt t="116729" x="9918700" y="3676650"/>
          <p14:tracePt t="116745" x="9918700" y="3670300"/>
          <p14:tracePt t="116761" x="9918700" y="3663950"/>
          <p14:tracePt t="116785" x="9918700" y="3657600"/>
          <p14:tracePt t="116800" x="9918700" y="3651250"/>
          <p14:tracePt t="116808" x="9918700" y="3644900"/>
          <p14:tracePt t="116824" x="9925050" y="3644900"/>
          <p14:tracePt t="116832" x="9925050" y="3638550"/>
          <p14:tracePt t="116865" x="9925050" y="3632200"/>
          <p14:tracePt t="116881" x="9925050" y="3625850"/>
          <p14:tracePt t="116888" x="9931400" y="3625850"/>
          <p14:tracePt t="116905" x="9931400" y="3619500"/>
          <p14:tracePt t="116915" x="9931400" y="3613150"/>
          <p14:tracePt t="116932" x="9937750" y="3613150"/>
          <p14:tracePt t="116949" x="9937750" y="3606800"/>
          <p14:tracePt t="117041" x="9937750" y="3600450"/>
          <p14:tracePt t="117048" x="9931400" y="3594100"/>
          <p14:tracePt t="117057" x="9918700" y="3594100"/>
          <p14:tracePt t="117065" x="9906000" y="3594100"/>
          <p14:tracePt t="117082" x="9855200" y="3587750"/>
          <p14:tracePt t="117099" x="9785350" y="3587750"/>
          <p14:tracePt t="117115" x="9728200" y="3587750"/>
          <p14:tracePt t="117132" x="9620250" y="3594100"/>
          <p14:tracePt t="117149" x="9531350" y="3619500"/>
          <p14:tracePt t="117165" x="9448800" y="3651250"/>
          <p14:tracePt t="117182" x="9378950" y="3683000"/>
          <p14:tracePt t="117199" x="9340850" y="3689350"/>
          <p14:tracePt t="117215" x="9321800" y="3702050"/>
          <p14:tracePt t="117232" x="9290050" y="3714750"/>
          <p14:tracePt t="117249" x="9264650" y="3721100"/>
          <p14:tracePt t="117265" x="9245600" y="3733800"/>
          <p14:tracePt t="117282" x="9232900" y="3733800"/>
          <p14:tracePt t="117299" x="9226550" y="3740150"/>
          <p14:tracePt t="117315" x="9213850" y="3740150"/>
          <p14:tracePt t="117332" x="9201150" y="3746500"/>
          <p14:tracePt t="117349" x="9194800" y="3752850"/>
          <p14:tracePt t="117433" x="9201150" y="3746500"/>
          <p14:tracePt t="117441" x="9213850" y="3740150"/>
          <p14:tracePt t="117449" x="9226550" y="3727450"/>
          <p14:tracePt t="117465" x="9258300" y="3708400"/>
          <p14:tracePt t="117482" x="9283700" y="3695700"/>
          <p14:tracePt t="117499" x="9309100" y="3683000"/>
          <p14:tracePt t="117516" x="9328150" y="3676650"/>
          <p14:tracePt t="117532" x="9359900" y="3663950"/>
          <p14:tracePt t="117549" x="9391650" y="3644900"/>
          <p14:tracePt t="117565" x="9417050" y="3638550"/>
          <p14:tracePt t="117582" x="9448800" y="3625850"/>
          <p14:tracePt t="117599" x="9467850" y="3619500"/>
          <p14:tracePt t="117616" x="9505950" y="3606800"/>
          <p14:tracePt t="117632" x="9639300" y="3575050"/>
          <p14:tracePt t="117649" x="9766300" y="3568700"/>
          <p14:tracePt t="117666" x="9906000" y="3562350"/>
          <p14:tracePt t="117682" x="10013950" y="3543300"/>
          <p14:tracePt t="117699" x="10058400" y="3524250"/>
          <p14:tracePt t="117715" x="10064750" y="3511550"/>
          <p14:tracePt t="117753" x="10064750" y="3505200"/>
          <p14:tracePt t="117777" x="10064750" y="3498850"/>
          <p14:tracePt t="117841" x="10058400" y="3498850"/>
          <p14:tracePt t="117865" x="10058400" y="3492500"/>
          <p14:tracePt t="117881" x="10058400" y="3486150"/>
          <p14:tracePt t="117889" x="10052050" y="3479800"/>
          <p14:tracePt t="117898" x="10052050" y="3467100"/>
          <p14:tracePt t="117915" x="10052050" y="3448050"/>
          <p14:tracePt t="117932" x="10052050" y="3435350"/>
          <p14:tracePt t="117949" x="10052050" y="3416300"/>
          <p14:tracePt t="117965" x="10064750" y="3403600"/>
          <p14:tracePt t="117982" x="10077450" y="3397250"/>
          <p14:tracePt t="117999" x="10083800" y="3390900"/>
          <p14:tracePt t="118015" x="10096500" y="3384550"/>
          <p14:tracePt t="118032" x="10102850" y="3384550"/>
          <p14:tracePt t="118049" x="10109200" y="3378200"/>
          <p14:tracePt t="118065" x="10115550" y="3378200"/>
          <p14:tracePt t="118099" x="10121900" y="3378200"/>
          <p14:tracePt t="118115" x="10128250" y="3378200"/>
          <p14:tracePt t="118132" x="10140950" y="3371850"/>
          <p14:tracePt t="118149" x="10172700" y="3365500"/>
          <p14:tracePt t="118165" x="10210800" y="3352800"/>
          <p14:tracePt t="118182" x="10255250" y="3346450"/>
          <p14:tracePt t="118199" x="10312400" y="3340100"/>
          <p14:tracePt t="118216" x="10356850" y="3340100"/>
          <p14:tracePt t="118232" x="10420350" y="3340100"/>
          <p14:tracePt t="118249" x="10426700" y="3340100"/>
          <p14:tracePt t="118265" x="10439400" y="3340100"/>
          <p14:tracePt t="118305" x="10445750" y="3340100"/>
          <p14:tracePt t="118345" x="10452100" y="3340100"/>
          <p14:tracePt t="118352" x="10458450" y="3340100"/>
          <p14:tracePt t="118365" x="10464800" y="3340100"/>
          <p14:tracePt t="118382" x="10496550" y="3327400"/>
          <p14:tracePt t="118398" x="10521950" y="3321050"/>
          <p14:tracePt t="118415" x="10553700" y="3314700"/>
          <p14:tracePt t="118432" x="10591800" y="3314700"/>
          <p14:tracePt t="118449" x="10604500" y="3314700"/>
          <p14:tracePt t="118465" x="10629900" y="3314700"/>
          <p14:tracePt t="118482" x="10655300" y="3314700"/>
          <p14:tracePt t="118499" x="10680700" y="3321050"/>
          <p14:tracePt t="118516" x="10693400" y="3321050"/>
          <p14:tracePt t="118532" x="10706100" y="3321050"/>
          <p14:tracePt t="118549" x="10712450" y="3321050"/>
          <p14:tracePt t="118565" x="10725150" y="3321050"/>
          <p14:tracePt t="118582" x="10744200" y="3321050"/>
          <p14:tracePt t="118599" x="10769600" y="3321050"/>
          <p14:tracePt t="118615" x="10795000" y="3321050"/>
          <p14:tracePt t="118632" x="10826750" y="3308350"/>
          <p14:tracePt t="118649" x="10833100" y="3302000"/>
          <p14:tracePt t="118665" x="10839450" y="3302000"/>
          <p14:tracePt t="118769" x="10845800" y="3302000"/>
          <p14:tracePt t="118785" x="10852150" y="3302000"/>
          <p14:tracePt t="118824" x="10858500" y="3302000"/>
          <p14:tracePt t="118832" x="10858500" y="3314700"/>
          <p14:tracePt t="118848" x="10858500" y="3321050"/>
          <p14:tracePt t="118873" x="10858500" y="3327400"/>
          <p14:tracePt t="118929" x="10864850" y="3327400"/>
          <p14:tracePt t="118945" x="10871200" y="3327400"/>
          <p14:tracePt t="118952" x="10877550" y="3321050"/>
          <p14:tracePt t="118965" x="10877550" y="3314700"/>
          <p14:tracePt t="118982" x="10890250" y="3302000"/>
          <p14:tracePt t="118999" x="10890250" y="3295650"/>
          <p14:tracePt t="119015" x="10896600" y="3289300"/>
          <p14:tracePt t="119032" x="10902950" y="3282950"/>
          <p14:tracePt t="119089" x="10909300" y="3282950"/>
          <p14:tracePt t="119145" x="10915650" y="3282950"/>
          <p14:tracePt t="119161" x="10922000" y="3282950"/>
          <p14:tracePt t="119216" x="10928350" y="3282950"/>
          <p14:tracePt t="119281" x="10934700" y="3282950"/>
          <p14:tracePt t="119305" x="10941050" y="3282950"/>
          <p14:tracePt t="119321" x="10941050" y="3289300"/>
          <p14:tracePt t="119337" x="10947400" y="3289300"/>
          <p14:tracePt t="119704" x="10947400" y="3295650"/>
          <p14:tracePt t="119872" x="10947400" y="3302000"/>
          <p14:tracePt t="119880" x="10947400" y="3308350"/>
          <p14:tracePt t="119888" x="10953750" y="3308350"/>
          <p14:tracePt t="119898" x="10953750" y="3314700"/>
          <p14:tracePt t="119928" x="10953750" y="3321050"/>
          <p14:tracePt t="119976" x="10960100" y="3327400"/>
          <p14:tracePt t="119993" x="10960100" y="3340100"/>
          <p14:tracePt t="120001" x="10966450" y="3346450"/>
          <p14:tracePt t="120009" x="10966450" y="3352800"/>
          <p14:tracePt t="120024" x="10966450" y="3365500"/>
          <p14:tracePt t="120032" x="10972800" y="3384550"/>
          <p14:tracePt t="120049" x="10979150" y="3403600"/>
          <p14:tracePt t="120065" x="10991850" y="3429000"/>
          <p14:tracePt t="120082" x="10998200" y="3441700"/>
          <p14:tracePt t="120099" x="10998200" y="3454400"/>
          <p14:tracePt t="120116" x="11004550" y="3454400"/>
          <p14:tracePt t="120152" x="11010900" y="3454400"/>
          <p14:tracePt t="120165" x="11017250" y="3454400"/>
          <p14:tracePt t="120182" x="11029950" y="3454400"/>
          <p14:tracePt t="120199" x="11042650" y="3435350"/>
          <p14:tracePt t="120216" x="11061700" y="3416300"/>
          <p14:tracePt t="120232" x="11068050" y="3397250"/>
          <p14:tracePt t="120249" x="11068050" y="3384550"/>
          <p14:tracePt t="120265" x="11074400" y="3378200"/>
          <p14:tracePt t="120304" x="11080750" y="3378200"/>
          <p14:tracePt t="120337" x="11087100" y="3384550"/>
          <p14:tracePt t="120345" x="11093450" y="3390900"/>
          <p14:tracePt t="120353" x="11093450" y="3403600"/>
          <p14:tracePt t="120365" x="11099800" y="3403600"/>
          <p14:tracePt t="120382" x="11099800" y="3409950"/>
          <p14:tracePt t="120399" x="11106150" y="3416300"/>
          <p14:tracePt t="120473" x="11112500" y="3416300"/>
          <p14:tracePt t="120496" x="11118850" y="3416300"/>
          <p14:tracePt t="120648" x="11125200" y="3416300"/>
          <p14:tracePt t="120664" x="11131550" y="3409950"/>
          <p14:tracePt t="120680" x="11137900" y="3409950"/>
          <p14:tracePt t="120738" x="11137900" y="3403600"/>
          <p14:tracePt t="121064" x="11137900" y="3416300"/>
          <p14:tracePt t="121081" x="11131550" y="3422650"/>
          <p14:tracePt t="121113" x="11125200" y="3429000"/>
          <p14:tracePt t="121248" x="11118850" y="3429000"/>
          <p14:tracePt t="121257" x="11112500" y="3429000"/>
          <p14:tracePt t="121265" x="11112500" y="3422650"/>
          <p14:tracePt t="121282" x="11112500" y="3409950"/>
          <p14:tracePt t="121299" x="11106150" y="3409950"/>
          <p14:tracePt t="121315" x="11106150" y="3403600"/>
          <p14:tracePt t="121332" x="11106150" y="3397250"/>
          <p14:tracePt t="121368" x="11099800" y="3397250"/>
          <p14:tracePt t="121384" x="11093450" y="3397250"/>
          <p14:tracePt t="121401" x="11087100" y="3397250"/>
          <p14:tracePt t="121409" x="11080750" y="3397250"/>
          <p14:tracePt t="121441" x="11074400" y="3397250"/>
          <p14:tracePt t="121505" x="11068050" y="3397250"/>
          <p14:tracePt t="121641" x="11061700" y="3397250"/>
          <p14:tracePt t="122105" x="11061700" y="3390900"/>
          <p14:tracePt t="122113" x="11061700" y="3384550"/>
          <p14:tracePt t="122121" x="11061700" y="3378200"/>
          <p14:tracePt t="122132" x="11061700" y="3371850"/>
          <p14:tracePt t="122149" x="11061700" y="3365500"/>
          <p14:tracePt t="122165" x="11061700" y="3359150"/>
          <p14:tracePt t="122264" x="11055350" y="3359150"/>
          <p14:tracePt t="122785" x="11049000" y="3359150"/>
          <p14:tracePt t="122897" x="11049000" y="3371850"/>
          <p14:tracePt t="122904" x="11049000" y="3378200"/>
          <p14:tracePt t="122915" x="11042650" y="3384550"/>
          <p14:tracePt t="122932" x="11036300" y="3390900"/>
          <p14:tracePt t="122949" x="11036300" y="3397250"/>
          <p14:tracePt t="123248" x="11036300" y="3403600"/>
          <p14:tracePt t="123257" x="11036300" y="3409950"/>
          <p14:tracePt t="123265" x="11036300" y="3416300"/>
          <p14:tracePt t="123282" x="11029950" y="3429000"/>
          <p14:tracePt t="123299" x="11023600" y="3435350"/>
          <p14:tracePt t="123315" x="11023600" y="3441700"/>
          <p14:tracePt t="123332" x="11023600" y="3448050"/>
          <p14:tracePt t="123417" x="11017250" y="3448050"/>
          <p14:tracePt t="123425" x="11004550" y="3448050"/>
          <p14:tracePt t="123432" x="10979150" y="3448050"/>
          <p14:tracePt t="123449" x="10852150" y="3448050"/>
          <p14:tracePt t="123466" x="10610850" y="3448050"/>
          <p14:tracePt t="123482" x="10299700" y="3448050"/>
          <p14:tracePt t="123499" x="10058400" y="3448050"/>
          <p14:tracePt t="123515" x="9931400" y="3448050"/>
          <p14:tracePt t="123532" x="9893300" y="3448050"/>
          <p14:tracePt t="123569" x="9886950" y="3454400"/>
          <p14:tracePt t="123584" x="9880600" y="3460750"/>
          <p14:tracePt t="123608" x="9880600" y="3467100"/>
          <p14:tracePt t="123616" x="9880600" y="3473450"/>
          <p14:tracePt t="123657" x="9880600" y="3479800"/>
          <p14:tracePt t="123681" x="9874250" y="3492500"/>
          <p14:tracePt t="123689" x="9874250" y="3498850"/>
          <p14:tracePt t="123699" x="9874250" y="3505200"/>
          <p14:tracePt t="123715" x="9867900" y="3536950"/>
          <p14:tracePt t="123732" x="9861550" y="3575050"/>
          <p14:tracePt t="123749" x="9855200" y="3613150"/>
          <p14:tracePt t="123765" x="9842500" y="3638550"/>
          <p14:tracePt t="123782" x="9823450" y="3651250"/>
          <p14:tracePt t="123799" x="9810750" y="3663950"/>
          <p14:tracePt t="123815" x="9804400" y="3663950"/>
          <p14:tracePt t="123832" x="9779000" y="3670300"/>
          <p14:tracePt t="123849" x="9747250" y="3676650"/>
          <p14:tracePt t="123865" x="9709150" y="3683000"/>
          <p14:tracePt t="123882" x="9652000" y="3689350"/>
          <p14:tracePt t="123899" x="9582150" y="3695700"/>
          <p14:tracePt t="123915" x="9512300" y="3695700"/>
          <p14:tracePt t="123932" x="9455150" y="3695700"/>
          <p14:tracePt t="123949" x="9417050" y="3695700"/>
          <p14:tracePt t="123966" x="9391650" y="3695700"/>
          <p14:tracePt t="123982" x="9372600" y="3695700"/>
          <p14:tracePt t="123999" x="9366250" y="3695700"/>
          <p14:tracePt t="124016" x="9359900" y="3695700"/>
          <p14:tracePt t="124032" x="9353550" y="3702050"/>
          <p14:tracePt t="124049" x="9340850" y="3714750"/>
          <p14:tracePt t="124065" x="9302750" y="3733800"/>
          <p14:tracePt t="124082" x="9277350" y="3746500"/>
          <p14:tracePt t="124099" x="9271000" y="3752850"/>
          <p14:tracePt t="124116" x="9264650" y="3759200"/>
          <p14:tracePt t="124132" x="9258300" y="3759200"/>
          <p14:tracePt t="124169" x="9258300" y="3765550"/>
          <p14:tracePt t="124192" x="9258300" y="3771900"/>
          <p14:tracePt t="124232" x="9258300" y="3778250"/>
          <p14:tracePt t="124289" x="9251950" y="3778250"/>
          <p14:tracePt t="124297" x="9245600" y="3778250"/>
          <p14:tracePt t="124304" x="9239250" y="3778250"/>
          <p14:tracePt t="124315" x="9226550" y="3778250"/>
          <p14:tracePt t="124332" x="9182100" y="3778250"/>
          <p14:tracePt t="124349" x="9137650" y="3771900"/>
          <p14:tracePt t="124365" x="9105900" y="3746500"/>
          <p14:tracePt t="124382" x="9074150" y="3733800"/>
          <p14:tracePt t="124399" x="9061450" y="3727450"/>
          <p14:tracePt t="124416" x="9042400" y="3721100"/>
          <p14:tracePt t="124432" x="9029700" y="3708400"/>
          <p14:tracePt t="124449" x="9017000" y="3695700"/>
          <p14:tracePt t="124466" x="8997950" y="3695700"/>
          <p14:tracePt t="124482" x="8985250" y="3689350"/>
          <p14:tracePt t="124499" x="8978900" y="3689350"/>
          <p14:tracePt t="124515" x="8972550" y="3689350"/>
          <p14:tracePt t="124532" x="8966200" y="3689350"/>
          <p14:tracePt t="124549" x="8959850" y="3683000"/>
          <p14:tracePt t="124566" x="8934450" y="3651250"/>
          <p14:tracePt t="124582" x="8864600" y="3575050"/>
          <p14:tracePt t="124599" x="8769350" y="3486150"/>
          <p14:tracePt t="124616" x="8661400" y="3429000"/>
          <p14:tracePt t="124632" x="8597900" y="3416300"/>
          <p14:tracePt t="124649" x="8578850" y="3409950"/>
          <p14:tracePt t="124682" x="8572500" y="3409950"/>
          <p14:tracePt t="124699" x="8566150" y="3409950"/>
          <p14:tracePt t="124866" x="8559800" y="3422650"/>
          <p14:tracePt t="124873" x="8547100" y="3448050"/>
          <p14:tracePt t="124882" x="8534400" y="3473450"/>
          <p14:tracePt t="124899" x="8521700" y="3549650"/>
          <p14:tracePt t="124915" x="8515350" y="3606800"/>
          <p14:tracePt t="124932" x="8515350" y="3651250"/>
          <p14:tracePt t="124949" x="8515350" y="3695700"/>
          <p14:tracePt t="124966" x="8515350" y="3721100"/>
          <p14:tracePt t="125081" x="8515350" y="3727450"/>
          <p14:tracePt t="125129" x="8515350" y="3740150"/>
          <p14:tracePt t="125137" x="8515350" y="3752850"/>
          <p14:tracePt t="125149" x="8515350" y="3771900"/>
          <p14:tracePt t="125166" x="8509000" y="3829050"/>
          <p14:tracePt t="125182" x="8502650" y="3911600"/>
          <p14:tracePt t="125199" x="8496300" y="3949700"/>
          <p14:tracePt t="125215" x="8496300" y="3968750"/>
          <p14:tracePt t="125232" x="8502650" y="3987800"/>
          <p14:tracePt t="125249" x="8528050" y="4025900"/>
          <p14:tracePt t="125265" x="8578850" y="4089400"/>
          <p14:tracePt t="125282" x="8604250" y="4146550"/>
          <p14:tracePt t="125299" x="8616950" y="4171950"/>
          <p14:tracePt t="125316" x="8623300" y="4178300"/>
          <p14:tracePt t="125393" x="8629650" y="4184650"/>
          <p14:tracePt t="125432" x="8629650" y="4191000"/>
          <p14:tracePt t="125448" x="8629650" y="4197350"/>
          <p14:tracePt t="125457" x="8629650" y="4210050"/>
          <p14:tracePt t="125465" x="8629650" y="4216400"/>
          <p14:tracePt t="125482" x="8636000" y="4222750"/>
          <p14:tracePt t="125499" x="8642350" y="4235450"/>
          <p14:tracePt t="125515" x="8648700" y="4248150"/>
          <p14:tracePt t="125532" x="8655050" y="4254500"/>
          <p14:tracePt t="125566" x="8661400" y="4254500"/>
          <p14:tracePt t="125641" x="8667750" y="4254500"/>
          <p14:tracePt t="145705" x="8674100" y="4254500"/>
          <p14:tracePt t="145712" x="8686800" y="4254500"/>
          <p14:tracePt t="145721" x="8731250" y="4254500"/>
          <p14:tracePt t="145732" x="8788400" y="4235450"/>
          <p14:tracePt t="145749" x="8921750" y="4171950"/>
          <p14:tracePt t="145766" x="8959850" y="4146550"/>
          <p14:tracePt t="145783" x="8985250" y="4133850"/>
          <p14:tracePt t="145799" x="8991600" y="4133850"/>
          <p14:tracePt t="145816" x="8991600" y="4127500"/>
          <p14:tracePt t="145832" x="8991600" y="4108450"/>
          <p14:tracePt t="145849" x="8997950" y="4070350"/>
          <p14:tracePt t="145866" x="9004300" y="4051300"/>
          <p14:tracePt t="145882" x="9010650" y="4025900"/>
          <p14:tracePt t="145899" x="9029700" y="4006850"/>
          <p14:tracePt t="145916" x="9061450" y="3987800"/>
          <p14:tracePt t="145932" x="9105900" y="3968750"/>
          <p14:tracePt t="145949" x="9150350" y="3956050"/>
          <p14:tracePt t="145966" x="9201150" y="3937000"/>
          <p14:tracePt t="145982" x="9220200" y="3930650"/>
          <p14:tracePt t="146016" x="9226550" y="3924300"/>
          <p14:tracePt t="146225" x="9220200" y="3924300"/>
          <p14:tracePt t="146241" x="9213850" y="3924300"/>
          <p14:tracePt t="146248" x="9207500" y="3924300"/>
          <p14:tracePt t="146257" x="9201150" y="3924300"/>
          <p14:tracePt t="146266" x="9194800" y="3930650"/>
          <p14:tracePt t="146282" x="9175750" y="3949700"/>
          <p14:tracePt t="146299" x="9163050" y="3968750"/>
          <p14:tracePt t="146316" x="9163050" y="3981450"/>
          <p14:tracePt t="146332" x="9163050" y="4006850"/>
          <p14:tracePt t="146349" x="9163050" y="4019550"/>
          <p14:tracePt t="146366" x="9163050" y="4038600"/>
          <p14:tracePt t="146382" x="9163050" y="4057650"/>
          <p14:tracePt t="146399" x="9163050" y="4076700"/>
          <p14:tracePt t="146416" x="9163050" y="4108450"/>
          <p14:tracePt t="146432" x="9163050" y="4114800"/>
          <p14:tracePt t="146449" x="9169400" y="4127500"/>
          <p14:tracePt t="146466" x="9175750" y="4133850"/>
          <p14:tracePt t="146482" x="9182100" y="4140200"/>
          <p14:tracePt t="146499" x="9188450" y="4146550"/>
          <p14:tracePt t="146516" x="9201150" y="4152900"/>
          <p14:tracePt t="146532" x="9207500" y="4159250"/>
          <p14:tracePt t="146549" x="9213850" y="4159250"/>
          <p14:tracePt t="146865" x="9213850" y="4146550"/>
          <p14:tracePt t="146873" x="9213850" y="4140200"/>
          <p14:tracePt t="146882" x="9213850" y="4133850"/>
          <p14:tracePt t="146899" x="9213850" y="4108450"/>
          <p14:tracePt t="146915" x="9207500" y="4095750"/>
          <p14:tracePt t="146932" x="9188450" y="4076700"/>
          <p14:tracePt t="146949" x="9182100" y="4057650"/>
          <p14:tracePt t="146966" x="9169400" y="4032250"/>
          <p14:tracePt t="146982" x="9150350" y="4006850"/>
          <p14:tracePt t="146999" x="9137650" y="3987800"/>
          <p14:tracePt t="147016" x="9124950" y="3975100"/>
          <p14:tracePt t="147032" x="9118600" y="3975100"/>
          <p14:tracePt t="147049" x="9112250" y="3968750"/>
          <p14:tracePt t="147066" x="9105900" y="3968750"/>
          <p14:tracePt t="147082" x="9099550" y="3968750"/>
          <p14:tracePt t="147099" x="9086850" y="3968750"/>
          <p14:tracePt t="147116" x="9080500" y="3968750"/>
          <p14:tracePt t="147132" x="9074150" y="3962400"/>
          <p14:tracePt t="147149" x="9067800" y="3962400"/>
          <p14:tracePt t="147166" x="9048750" y="3956050"/>
          <p14:tracePt t="147182" x="9023350" y="3949700"/>
          <p14:tracePt t="147199" x="8978900" y="3937000"/>
          <p14:tracePt t="147216" x="8934450" y="3930650"/>
          <p14:tracePt t="147232" x="8921750" y="3930650"/>
          <p14:tracePt t="147249" x="8915400" y="3930650"/>
          <p14:tracePt t="147282" x="8909050" y="3930650"/>
          <p14:tracePt t="147361" x="8902700" y="3930650"/>
          <p14:tracePt t="147449" x="8896350" y="3937000"/>
          <p14:tracePt t="147457" x="8890000" y="3949700"/>
          <p14:tracePt t="147473" x="8883650" y="3962400"/>
          <p14:tracePt t="147483" x="8883650" y="3968750"/>
          <p14:tracePt t="147499" x="8877300" y="3987800"/>
          <p14:tracePt t="147516" x="8870950" y="4013200"/>
          <p14:tracePt t="147532" x="8870950" y="4025900"/>
          <p14:tracePt t="147549" x="8870950" y="4044950"/>
          <p14:tracePt t="147566" x="8870950" y="4057650"/>
          <p14:tracePt t="147582" x="8870950" y="4076700"/>
          <p14:tracePt t="147599" x="8870950" y="4095750"/>
          <p14:tracePt t="147617" x="8870950" y="4133850"/>
          <p14:tracePt t="147632" x="8870950" y="4152900"/>
          <p14:tracePt t="147649" x="8870950" y="4171950"/>
          <p14:tracePt t="147666" x="8870950" y="4184650"/>
          <p14:tracePt t="147682" x="8870950" y="4197350"/>
          <p14:tracePt t="147699" x="8877300" y="4210050"/>
          <p14:tracePt t="147716" x="8902700" y="4216400"/>
          <p14:tracePt t="147732" x="8921750" y="4222750"/>
          <p14:tracePt t="147749" x="8953500" y="4222750"/>
          <p14:tracePt t="147766" x="8985250" y="4222750"/>
          <p14:tracePt t="147782" x="9010650" y="4222750"/>
          <p14:tracePt t="147799" x="9029700" y="4216400"/>
          <p14:tracePt t="147817" x="9067800" y="4178300"/>
          <p14:tracePt t="147832" x="9067800" y="4165600"/>
          <p14:tracePt t="147849" x="9080500" y="4140200"/>
          <p14:tracePt t="147866" x="9086850" y="4121150"/>
          <p14:tracePt t="147882" x="9086850" y="4108450"/>
          <p14:tracePt t="147899" x="9086850" y="4102100"/>
          <p14:tracePt t="147916" x="9086850" y="4095750"/>
          <p14:tracePt t="147969" x="9080500" y="4095750"/>
          <p14:tracePt t="147977" x="9074150" y="4095750"/>
          <p14:tracePt t="147984" x="9067800" y="4095750"/>
          <p14:tracePt t="147999" x="9055100" y="4095750"/>
          <p14:tracePt t="148016" x="9004300" y="4095750"/>
          <p14:tracePt t="148032" x="8972550" y="4095750"/>
          <p14:tracePt t="148049" x="8947150" y="4095750"/>
          <p14:tracePt t="148066" x="8921750" y="4095750"/>
          <p14:tracePt t="148082" x="8915400" y="4108450"/>
          <p14:tracePt t="148099" x="8909050" y="4127500"/>
          <p14:tracePt t="148116" x="8909050" y="4140200"/>
          <p14:tracePt t="148132" x="8909050" y="4152900"/>
          <p14:tracePt t="148149" x="8909050" y="4159250"/>
          <p14:tracePt t="148166" x="8909050" y="4165600"/>
          <p14:tracePt t="148182" x="8915400" y="4165600"/>
          <p14:tracePt t="148199" x="8928100" y="4165600"/>
          <p14:tracePt t="148216" x="8959850" y="4165600"/>
          <p14:tracePt t="148232" x="8978900" y="4171950"/>
          <p14:tracePt t="148249" x="9010650" y="4178300"/>
          <p14:tracePt t="148266" x="9042400" y="4184650"/>
          <p14:tracePt t="148282" x="9067800" y="4184650"/>
          <p14:tracePt t="148299" x="9093200" y="4159250"/>
          <p14:tracePt t="148316" x="9099550" y="4140200"/>
          <p14:tracePt t="148332" x="9112250" y="4114800"/>
          <p14:tracePt t="148349" x="9118600" y="4095750"/>
          <p14:tracePt t="148366" x="9118600" y="4089400"/>
          <p14:tracePt t="148382" x="9118600" y="4083050"/>
          <p14:tracePt t="148399" x="9112250" y="4076700"/>
          <p14:tracePt t="148417" x="9093200" y="4070350"/>
          <p14:tracePt t="148433" x="9086850" y="4064000"/>
          <p14:tracePt t="148449" x="9067800" y="4064000"/>
          <p14:tracePt t="148466" x="9048750" y="4057650"/>
          <p14:tracePt t="148482" x="9036050" y="4051300"/>
          <p14:tracePt t="148499" x="9029700" y="4051300"/>
          <p14:tracePt t="148516" x="9017000" y="4051300"/>
          <p14:tracePt t="148532" x="9010650" y="4051300"/>
          <p14:tracePt t="148549" x="8997950" y="4064000"/>
          <p14:tracePt t="148566" x="8991600" y="4083050"/>
          <p14:tracePt t="148582" x="8985250" y="4089400"/>
          <p14:tracePt t="148616" x="8985250" y="4095750"/>
          <p14:tracePt t="148665" x="8991600" y="4095750"/>
          <p14:tracePt t="148681" x="8997950" y="4095750"/>
          <p14:tracePt t="148689" x="9010650" y="4095750"/>
          <p14:tracePt t="148699" x="9023350" y="4095750"/>
          <p14:tracePt t="148716" x="9048750" y="4095750"/>
          <p14:tracePt t="148733" x="9080500" y="4076700"/>
          <p14:tracePt t="148749" x="9093200" y="4064000"/>
          <p14:tracePt t="148766" x="9105900" y="4044950"/>
          <p14:tracePt t="148782" x="9105900" y="4038600"/>
          <p14:tracePt t="148816" x="9105900" y="4032250"/>
          <p14:tracePt t="148857" x="9099550" y="4032250"/>
          <p14:tracePt t="148865" x="9093200" y="4032250"/>
          <p14:tracePt t="148873" x="9086850" y="4032250"/>
          <p14:tracePt t="148882" x="9067800" y="4032250"/>
          <p14:tracePt t="148899" x="9048750" y="4038600"/>
          <p14:tracePt t="148916" x="9029700" y="4051300"/>
          <p14:tracePt t="148932" x="9023350" y="4064000"/>
          <p14:tracePt t="148949" x="9017000" y="4076700"/>
          <p14:tracePt t="148982" x="9017000" y="4083050"/>
          <p14:tracePt t="149017" x="9023350" y="4083050"/>
          <p14:tracePt t="149024" x="9029700" y="4083050"/>
          <p14:tracePt t="149032" x="9036050" y="4083050"/>
          <p14:tracePt t="149049" x="9055100" y="4083050"/>
          <p14:tracePt t="149066" x="9074150" y="4076700"/>
          <p14:tracePt t="149083" x="9086850" y="4076700"/>
          <p14:tracePt t="149099" x="9093200" y="4070350"/>
          <p14:tracePt t="149538" x="9080500" y="4070350"/>
          <p14:tracePt t="149545" x="9067800" y="4070350"/>
          <p14:tracePt t="149552" x="9055100" y="4076700"/>
          <p14:tracePt t="149566" x="9048750" y="4089400"/>
          <p14:tracePt t="149582" x="9029700" y="4108450"/>
          <p14:tracePt t="149599" x="9029700" y="4133850"/>
          <p14:tracePt t="149617" x="9029700" y="4146550"/>
          <p14:tracePt t="149633" x="9029700" y="4152900"/>
          <p14:tracePt t="149689" x="9029700" y="4159250"/>
          <p14:tracePt t="149705" x="9029700" y="4165600"/>
          <p14:tracePt t="149721" x="9029700" y="4171950"/>
          <p14:tracePt t="149729" x="9023350" y="4171950"/>
          <p14:tracePt t="149738" x="9023350" y="4178300"/>
          <p14:tracePt t="149749" x="9023350" y="4184650"/>
          <p14:tracePt t="149766" x="9010650" y="4191000"/>
          <p14:tracePt t="149782" x="9010650" y="4197350"/>
          <p14:tracePt t="149799" x="9010650" y="4210050"/>
          <p14:tracePt t="149952" x="9017000" y="4210050"/>
          <p14:tracePt t="149968" x="9023350" y="4210050"/>
          <p14:tracePt t="149984" x="9029700" y="4210050"/>
          <p14:tracePt t="150009" x="9036050" y="4210050"/>
          <p14:tracePt t="150064" x="9042400" y="4210050"/>
          <p14:tracePt t="150072" x="9048750" y="4210050"/>
          <p14:tracePt t="150082" x="9048750" y="4203700"/>
          <p14:tracePt t="150099" x="9067800" y="4203700"/>
          <p14:tracePt t="150115" x="9086850" y="4191000"/>
          <p14:tracePt t="150132" x="9105900" y="4191000"/>
          <p14:tracePt t="150149" x="9118600" y="4184650"/>
          <p14:tracePt t="150166" x="9118600" y="4178300"/>
          <p14:tracePt t="150182" x="9124950" y="4178300"/>
          <p14:tracePt t="150217" x="9131300" y="4171950"/>
          <p14:tracePt t="150233" x="9137650" y="4171950"/>
          <p14:tracePt t="150249" x="9144000" y="4165600"/>
          <p14:tracePt t="150266" x="9150350" y="4165600"/>
          <p14:tracePt t="150282" x="9163050" y="4159250"/>
          <p14:tracePt t="150299" x="9175750" y="4152900"/>
          <p14:tracePt t="150316" x="9182100" y="4152900"/>
          <p14:tracePt t="150332" x="9194800" y="4146550"/>
          <p14:tracePt t="150349" x="9201150" y="4146550"/>
          <p14:tracePt t="150366" x="9207500" y="4146550"/>
          <p14:tracePt t="150382" x="9213850" y="4140200"/>
          <p14:tracePt t="150457" x="9220200" y="4140200"/>
          <p14:tracePt t="150464" x="9220200" y="4133850"/>
          <p14:tracePt t="150473" x="9232900" y="4133850"/>
          <p14:tracePt t="150489" x="9239250" y="4133850"/>
          <p14:tracePt t="150499" x="9245600" y="4133850"/>
          <p14:tracePt t="150516" x="9251950" y="4127500"/>
          <p14:tracePt t="150533" x="9258300" y="4127500"/>
          <p14:tracePt t="150549" x="9264650" y="4127500"/>
          <p14:tracePt t="150624" x="9271000" y="4121150"/>
          <p14:tracePt t="150641" x="9277350" y="4121150"/>
          <p14:tracePt t="150648" x="9283700" y="4121150"/>
          <p14:tracePt t="150656" x="9283700" y="4114800"/>
          <p14:tracePt t="150897" x="9277350" y="4114800"/>
          <p14:tracePt t="150913" x="9271000" y="4114800"/>
          <p14:tracePt t="150929" x="9264650" y="4114800"/>
          <p14:tracePt t="150953" x="9258300" y="4114800"/>
          <p14:tracePt t="150969" x="9251950" y="4114800"/>
          <p14:tracePt t="150977" x="9245600" y="4114800"/>
          <p14:tracePt t="150993" x="9232900" y="4114800"/>
          <p14:tracePt t="151001" x="9226550" y="4121150"/>
          <p14:tracePt t="151016" x="9220200" y="4121150"/>
          <p14:tracePt t="151032" x="9169400" y="4146550"/>
          <p14:tracePt t="151049" x="9144000" y="4165600"/>
          <p14:tracePt t="151066" x="9112250" y="4184650"/>
          <p14:tracePt t="151083" x="9093200" y="4191000"/>
          <p14:tracePt t="151099" x="9086850" y="4197350"/>
          <p14:tracePt t="151132" x="9080500" y="4197350"/>
          <p14:tracePt t="151201" x="9067800" y="4197350"/>
          <p14:tracePt t="151209" x="9061450" y="4197350"/>
          <p14:tracePt t="151216" x="9055100" y="4197350"/>
          <p14:tracePt t="151233" x="9023350" y="4203700"/>
          <p14:tracePt t="151249" x="8991600" y="4216400"/>
          <p14:tracePt t="151266" x="8966200" y="4216400"/>
          <p14:tracePt t="151282" x="8953500" y="4222750"/>
          <p14:tracePt t="151299" x="8947150" y="4229100"/>
          <p14:tracePt t="151316" x="8940800" y="4229100"/>
          <p14:tracePt t="151349" x="8928100" y="4229100"/>
          <p14:tracePt t="151366" x="8921750" y="4229100"/>
          <p14:tracePt t="151385" x="8915400" y="4229100"/>
          <p14:tracePt t="151481" x="8928100" y="4229100"/>
          <p14:tracePt t="151489" x="8934450" y="4229100"/>
          <p14:tracePt t="151499" x="8940800" y="4229100"/>
          <p14:tracePt t="151516" x="8966200" y="4229100"/>
          <p14:tracePt t="151532" x="8991600" y="4229100"/>
          <p14:tracePt t="151549" x="9004300" y="4229100"/>
          <p14:tracePt t="151566" x="9010650" y="4229100"/>
          <p14:tracePt t="151633" x="9010650" y="4222750"/>
          <p14:tracePt t="151648" x="9017000" y="4222750"/>
          <p14:tracePt t="151657" x="9023350" y="4222750"/>
          <p14:tracePt t="151666" x="9023350" y="4216400"/>
          <p14:tracePt t="151696" x="9029700" y="4216400"/>
          <p14:tracePt t="151753" x="9029700" y="4210050"/>
          <p14:tracePt t="151761" x="9042400" y="4210050"/>
          <p14:tracePt t="151769" x="9048750" y="4210050"/>
          <p14:tracePt t="151785" x="9055100" y="4203700"/>
          <p14:tracePt t="151799" x="9061450" y="4203700"/>
          <p14:tracePt t="151865" x="9067800" y="4203700"/>
          <p14:tracePt t="151872" x="9080500" y="4197350"/>
          <p14:tracePt t="151882" x="9086850" y="4191000"/>
          <p14:tracePt t="151899" x="9124950" y="4184650"/>
          <p14:tracePt t="151916" x="9163050" y="4165600"/>
          <p14:tracePt t="151933" x="9201150" y="4159250"/>
          <p14:tracePt t="151949" x="9226550" y="4146550"/>
          <p14:tracePt t="151966" x="9258300" y="4133850"/>
          <p14:tracePt t="151982" x="9290050" y="4121150"/>
          <p14:tracePt t="151999" x="9302750" y="4114800"/>
          <p14:tracePt t="152016" x="9366250" y="4095750"/>
          <p14:tracePt t="152032" x="9404350" y="4076700"/>
          <p14:tracePt t="152049" x="9442450" y="4064000"/>
          <p14:tracePt t="152066" x="9474200" y="4057650"/>
          <p14:tracePt t="152082" x="9486900" y="4057650"/>
          <p14:tracePt t="152099" x="9486900" y="4051300"/>
          <p14:tracePt t="152116" x="9493250" y="4051300"/>
          <p14:tracePt t="152149" x="9505950" y="4051300"/>
          <p14:tracePt t="152166" x="9525000" y="4044950"/>
          <p14:tracePt t="152182" x="9550400" y="4032250"/>
          <p14:tracePt t="152199" x="9569450" y="4025900"/>
          <p14:tracePt t="152216" x="9582150" y="4025900"/>
          <p14:tracePt t="152232" x="9588500" y="4025900"/>
          <p14:tracePt t="152249" x="9601200" y="4025900"/>
          <p14:tracePt t="152266" x="9613900" y="4025900"/>
          <p14:tracePt t="152283" x="9632950" y="4025900"/>
          <p14:tracePt t="152299" x="9658350" y="4013200"/>
          <p14:tracePt t="152316" x="9677400" y="4006850"/>
          <p14:tracePt t="152332" x="9696450" y="3994150"/>
          <p14:tracePt t="152349" x="9709150" y="3994150"/>
          <p14:tracePt t="152366" x="9728200" y="3987800"/>
          <p14:tracePt t="152382" x="9740900" y="3981450"/>
          <p14:tracePt t="152399" x="9747250" y="3981450"/>
          <p14:tracePt t="152417" x="9753600" y="3975100"/>
          <p14:tracePt t="152433" x="9759950" y="3975100"/>
          <p14:tracePt t="152489" x="9766300" y="3975100"/>
          <p14:tracePt t="152497" x="9772650" y="3968750"/>
          <p14:tracePt t="152505" x="9779000" y="3968750"/>
          <p14:tracePt t="152516" x="9791700" y="3962400"/>
          <p14:tracePt t="152532" x="9810750" y="3956050"/>
          <p14:tracePt t="152549" x="9836150" y="3949700"/>
          <p14:tracePt t="152566" x="9867900" y="3930650"/>
          <p14:tracePt t="152582" x="9931400" y="3892550"/>
          <p14:tracePt t="152599" x="10013950" y="3829050"/>
          <p14:tracePt t="152616" x="10160000" y="3740150"/>
          <p14:tracePt t="152633" x="10236200" y="3676650"/>
          <p14:tracePt t="152649" x="10299700" y="3619500"/>
          <p14:tracePt t="152666" x="10369550" y="3556000"/>
          <p14:tracePt t="152682" x="10445750" y="3492500"/>
          <p14:tracePt t="152699" x="10534650" y="3435350"/>
          <p14:tracePt t="152716" x="10623550" y="3384550"/>
          <p14:tracePt t="152732" x="10699750" y="3346450"/>
          <p14:tracePt t="152749" x="10763250" y="3321050"/>
          <p14:tracePt t="152766" x="10814050" y="3308350"/>
          <p14:tracePt t="152782" x="10852150" y="3282950"/>
          <p14:tracePt t="152799" x="10877550" y="3263900"/>
          <p14:tracePt t="152817" x="10902950" y="3251200"/>
          <p14:tracePt t="152833" x="10928350" y="3244850"/>
          <p14:tracePt t="152849" x="10960100" y="3238500"/>
          <p14:tracePt t="152866" x="11004550" y="3232150"/>
          <p14:tracePt t="152882" x="11055350" y="3219450"/>
          <p14:tracePt t="152899" x="11106150" y="3200400"/>
          <p14:tracePt t="152916" x="11131550" y="3187700"/>
          <p14:tracePt t="152932" x="11150600" y="3175000"/>
          <p14:tracePt t="152949" x="11156950" y="3168650"/>
          <p14:tracePt t="152966" x="11163300" y="3162300"/>
          <p14:tracePt t="152982" x="11163300" y="3155950"/>
          <p14:tracePt t="153338" x="11169650" y="3149600"/>
          <p14:tracePt t="153345" x="11182350" y="3136900"/>
          <p14:tracePt t="153353" x="11220450" y="3111500"/>
          <p14:tracePt t="153366" x="11264900" y="3079750"/>
          <p14:tracePt t="153383" x="11391900" y="3009900"/>
          <p14:tracePt t="153399" x="11506200" y="2965450"/>
          <p14:tracePt t="153416" x="11595100" y="2933700"/>
          <p14:tracePt t="153433" x="11607800" y="2927350"/>
          <p14:tracePt t="153449" x="11614150" y="2927350"/>
          <p14:tracePt t="153561" x="11614150" y="2921000"/>
          <p14:tracePt t="153577" x="11620500" y="2921000"/>
          <p14:tracePt t="153585" x="11626850" y="2921000"/>
          <p14:tracePt t="153592" x="11633200" y="2914650"/>
          <p14:tracePt t="153602" x="11639550" y="2914650"/>
          <p14:tracePt t="153616" x="11658600" y="2908300"/>
          <p14:tracePt t="153633" x="11684000" y="2895600"/>
          <p14:tracePt t="153649" x="11696700" y="2889250"/>
          <p14:tracePt t="153665" x="11715750" y="2889250"/>
          <p14:tracePt t="153682" x="11741150" y="2876550"/>
          <p14:tracePt t="153699" x="11747500" y="2876550"/>
          <p14:tracePt t="153716" x="11753850" y="2876550"/>
          <p14:tracePt t="153817" x="11760200" y="2876550"/>
          <p14:tracePt t="153832" x="11766550" y="2876550"/>
          <p14:tracePt t="153841" x="11772900" y="2882900"/>
          <p14:tracePt t="153849" x="11772900" y="2889250"/>
          <p14:tracePt t="153866" x="11772900" y="2901950"/>
          <p14:tracePt t="153883" x="11772900" y="2914650"/>
          <p14:tracePt t="153899" x="11772900" y="2921000"/>
          <p14:tracePt t="153916" x="11772900" y="2927350"/>
          <p14:tracePt t="153933" x="11772900" y="2933700"/>
          <p14:tracePt t="154145" x="11779250" y="2933700"/>
          <p14:tracePt t="154161" x="11785600" y="2933700"/>
          <p14:tracePt t="154185" x="11791950" y="2933700"/>
          <p14:tracePt t="154209" x="11798300" y="2933700"/>
          <p14:tracePt t="154313" x="11798300" y="2940050"/>
          <p14:tracePt t="154321" x="11804650" y="2940050"/>
          <p14:tracePt t="154337" x="11804650" y="2946400"/>
          <p14:tracePt t="154349" x="11804650" y="2952750"/>
          <p14:tracePt t="154376" x="11804650" y="2959100"/>
          <p14:tracePt t="154401" x="11811000" y="2959100"/>
          <p14:tracePt t="154409" x="11811000" y="2965450"/>
          <p14:tracePt t="154425" x="11811000" y="2971800"/>
          <p14:tracePt t="154441" x="11811000" y="2978150"/>
          <p14:tracePt t="154449" x="11817350" y="2978150"/>
          <p14:tracePt t="155017" x="11823700" y="2978150"/>
          <p14:tracePt t="155041" x="11830050" y="2978150"/>
          <p14:tracePt t="155633" x="11830050" y="2984500"/>
          <p14:tracePt t="155656" x="11830050" y="2990850"/>
          <p14:tracePt t="155665" x="11823700" y="2990850"/>
          <p14:tracePt t="155673" x="11817350" y="2990850"/>
          <p14:tracePt t="155682" x="11817350" y="2997200"/>
          <p14:tracePt t="155699" x="11811000" y="3003550"/>
          <p14:tracePt t="155715" x="11804650" y="3003550"/>
          <p14:tracePt t="156025" x="11791950" y="3003550"/>
          <p14:tracePt t="156041" x="11785600" y="3009900"/>
          <p14:tracePt t="156369" x="11791950" y="3009900"/>
          <p14:tracePt t="156377" x="11798300" y="3009900"/>
          <p14:tracePt t="156393" x="11804650" y="3009900"/>
          <p14:tracePt t="156410" x="11811000" y="3009900"/>
          <p14:tracePt t="156432" x="11823700" y="3009900"/>
          <p14:tracePt t="156448" x="11830050" y="3009900"/>
          <p14:tracePt t="156465" x="11842750" y="3009900"/>
          <p14:tracePt t="156481" x="11849100" y="3009900"/>
          <p14:tracePt t="156505" x="11855450" y="3009900"/>
          <p14:tracePt t="156513" x="11855450" y="3003550"/>
          <p14:tracePt t="156529" x="11861800" y="3003550"/>
          <p14:tracePt t="156569" x="11868150" y="3003550"/>
          <p14:tracePt t="156585" x="11874500" y="3003550"/>
          <p14:tracePt t="156609" x="11880850" y="3003550"/>
          <p14:tracePt t="156673" x="11887200" y="3003550"/>
          <p14:tracePt t="156680" x="11887200" y="2997200"/>
          <p14:tracePt t="156688" x="11893550" y="2997200"/>
          <p14:tracePt t="156699" x="11899900" y="2997200"/>
          <p14:tracePt t="156716" x="11906250" y="2997200"/>
          <p14:tracePt t="156733" x="11906250" y="2990850"/>
          <p14:tracePt t="156753" x="11912600" y="2990850"/>
          <p14:tracePt t="156809" x="11918950" y="2990850"/>
          <p14:tracePt t="156825" x="11925300" y="2990850"/>
          <p14:tracePt t="156857" x="11931650" y="2990850"/>
          <p14:tracePt t="156897" x="11938000" y="2990850"/>
          <p14:tracePt t="156904" x="11944350" y="2984500"/>
          <p14:tracePt t="156916" x="11950700" y="2978150"/>
          <p14:tracePt t="156933" x="11963400" y="2978150"/>
          <p14:tracePt t="156949" x="11976100" y="2971800"/>
          <p14:tracePt t="156966" x="11988800" y="2965450"/>
          <p14:tracePt t="156983" x="12001500" y="2965450"/>
          <p14:tracePt t="156999" x="12007850" y="2952750"/>
          <p14:tracePt t="157016" x="12014200" y="2952750"/>
          <p14:tracePt t="157097" x="12020550" y="2952750"/>
          <p14:tracePt t="157145" x="12026900" y="2952750"/>
          <p14:tracePt t="157177" x="12033250" y="2952750"/>
          <p14:tracePt t="157409" x="12033250" y="2959100"/>
          <p14:tracePt t="157425" x="12033250" y="2965450"/>
          <p14:tracePt t="157432" x="12026900" y="2965450"/>
          <p14:tracePt t="157449" x="12020550" y="2971800"/>
          <p14:tracePt t="157545" x="12020550" y="2978150"/>
          <p14:tracePt t="157561" x="12014200" y="2978150"/>
          <p14:tracePt t="157569" x="12014200" y="2984500"/>
          <p14:tracePt t="157585" x="12007850" y="2984500"/>
          <p14:tracePt t="157608" x="12007850" y="2990850"/>
          <p14:tracePt t="157632" x="12001500" y="2990850"/>
          <p14:tracePt t="157641" x="11995150" y="2990850"/>
          <p14:tracePt t="157657" x="11988800" y="2990850"/>
          <p14:tracePt t="157666" x="11969750" y="2990850"/>
          <p14:tracePt t="157683" x="11938000" y="3009900"/>
          <p14:tracePt t="157699" x="11899900" y="3022600"/>
          <p14:tracePt t="157716" x="11855450" y="3035300"/>
          <p14:tracePt t="157733" x="11817350" y="3048000"/>
          <p14:tracePt t="157749" x="11785600" y="3060700"/>
          <p14:tracePt t="157766" x="11747500" y="3079750"/>
          <p14:tracePt t="157782" x="11722100" y="3092450"/>
          <p14:tracePt t="157799" x="11690350" y="3105150"/>
          <p14:tracePt t="157816" x="11652250" y="3136900"/>
          <p14:tracePt t="157833" x="11601450" y="3155950"/>
          <p14:tracePt t="157849" x="11550650" y="3175000"/>
          <p14:tracePt t="157866" x="11512550" y="3187700"/>
          <p14:tracePt t="157883" x="11480800" y="3200400"/>
          <p14:tracePt t="157899" x="11455400" y="3213100"/>
          <p14:tracePt t="157916" x="11436350" y="3225800"/>
          <p14:tracePt t="157933" x="11430000" y="3225800"/>
          <p14:tracePt t="157949" x="11423650" y="3232150"/>
          <p14:tracePt t="157966" x="11410950" y="3238500"/>
          <p14:tracePt t="157983" x="11398250" y="3238500"/>
          <p14:tracePt t="157999" x="11391900" y="3238500"/>
          <p14:tracePt t="158016" x="11366500" y="3251200"/>
          <p14:tracePt t="158032" x="11353800" y="3257550"/>
          <p14:tracePt t="158049" x="11334750" y="3263900"/>
          <p14:tracePt t="158066" x="11309350" y="3270250"/>
          <p14:tracePt t="158083" x="11283950" y="3276600"/>
          <p14:tracePt t="158099" x="11264900" y="3276600"/>
          <p14:tracePt t="158116" x="11239500" y="3276600"/>
          <p14:tracePt t="158133" x="11214100" y="3276600"/>
          <p14:tracePt t="158149" x="11188700" y="3289300"/>
          <p14:tracePt t="158166" x="11182350" y="3289300"/>
          <p14:tracePt t="158183" x="11169650" y="3295650"/>
          <p14:tracePt t="158199" x="11150600" y="3302000"/>
          <p14:tracePt t="158216" x="11137900" y="3302000"/>
          <p14:tracePt t="158233" x="11131550" y="3308350"/>
          <p14:tracePt t="158266" x="11125200" y="3308350"/>
          <p14:tracePt t="158283" x="11118850" y="3308350"/>
          <p14:tracePt t="158299" x="11112500" y="3308350"/>
          <p14:tracePt t="158316" x="11106150" y="3314700"/>
          <p14:tracePt t="158333" x="11093450" y="3314700"/>
          <p14:tracePt t="158349" x="11087100" y="3314700"/>
          <p14:tracePt t="158366" x="11074400" y="3314700"/>
          <p14:tracePt t="158383" x="11068050" y="3314700"/>
          <p14:tracePt t="158399" x="11049000" y="3314700"/>
          <p14:tracePt t="158417" x="11036300" y="3321050"/>
          <p14:tracePt t="158432" x="11029950" y="3321050"/>
          <p14:tracePt t="158449" x="11010900" y="3327400"/>
          <p14:tracePt t="158466" x="10985500" y="3333750"/>
          <p14:tracePt t="158483" x="10960100" y="3346450"/>
          <p14:tracePt t="158499" x="10928350" y="3359150"/>
          <p14:tracePt t="158516" x="10890250" y="3365500"/>
          <p14:tracePt t="158533" x="10858500" y="3378200"/>
          <p14:tracePt t="158549" x="10839450" y="3390900"/>
          <p14:tracePt t="158566" x="10807700" y="3403600"/>
          <p14:tracePt t="158582" x="10782300" y="3416300"/>
          <p14:tracePt t="158599" x="10744200" y="3441700"/>
          <p14:tracePt t="158616" x="10699750" y="3467100"/>
          <p14:tracePt t="158633" x="10661650" y="3479800"/>
          <p14:tracePt t="158649" x="10623550" y="3498850"/>
          <p14:tracePt t="158666" x="10585450" y="3505200"/>
          <p14:tracePt t="158683" x="10547350" y="3524250"/>
          <p14:tracePt t="158699" x="10515600" y="3530600"/>
          <p14:tracePt t="158716" x="10477500" y="3543300"/>
          <p14:tracePt t="158732" x="10401300" y="3568700"/>
          <p14:tracePt t="158749" x="10318750" y="3600450"/>
          <p14:tracePt t="158766" x="10267950" y="3613150"/>
          <p14:tracePt t="158783" x="10179050" y="3644900"/>
          <p14:tracePt t="158799" x="10115550" y="3663950"/>
          <p14:tracePt t="158817" x="10071100" y="3676650"/>
          <p14:tracePt t="158833" x="10064750" y="3676650"/>
          <p14:tracePt t="158849" x="10058400" y="3683000"/>
          <p14:tracePt t="158866" x="10033000" y="3689350"/>
          <p14:tracePt t="158883" x="10007600" y="3695700"/>
          <p14:tracePt t="158899" x="9982200" y="3708400"/>
          <p14:tracePt t="158916" x="9963150" y="3714750"/>
          <p14:tracePt t="158933" x="9956800" y="3721100"/>
          <p14:tracePt t="158949" x="9944100" y="3721100"/>
          <p14:tracePt t="159049" x="9937750" y="3727450"/>
          <p14:tracePt t="159065" x="9931400" y="3733800"/>
          <p14:tracePt t="159073" x="9931400" y="3740150"/>
          <p14:tracePt t="159082" x="9918700" y="3740150"/>
          <p14:tracePt t="159099" x="9906000" y="3752850"/>
          <p14:tracePt t="159116" x="9893300" y="3759200"/>
          <p14:tracePt t="159133" x="9880600" y="3765550"/>
          <p14:tracePt t="159149" x="9874250" y="3771900"/>
          <p14:tracePt t="159166" x="9867900" y="3778250"/>
          <p14:tracePt t="159183" x="9861550" y="3784600"/>
          <p14:tracePt t="159199" x="9855200" y="3790950"/>
          <p14:tracePt t="159216" x="9855200" y="3803650"/>
          <p14:tracePt t="159233" x="9848850" y="3822700"/>
          <p14:tracePt t="159249" x="9848850" y="3835400"/>
          <p14:tracePt t="159266" x="9848850" y="3860800"/>
          <p14:tracePt t="159283" x="9848850" y="3873500"/>
          <p14:tracePt t="159299" x="9848850" y="3892550"/>
          <p14:tracePt t="159316" x="9848850" y="3898900"/>
          <p14:tracePt t="159333" x="9848850" y="3905250"/>
          <p14:tracePt t="159349" x="9848850" y="3911600"/>
          <p14:tracePt t="159366" x="9848850" y="3917950"/>
          <p14:tracePt t="159401" x="9848850" y="3924300"/>
          <p14:tracePt t="159545" x="9848850" y="3930650"/>
          <p14:tracePt t="159625" x="9848850" y="3937000"/>
          <p14:tracePt t="159713" x="9842500" y="3937000"/>
          <p14:tracePt t="159729" x="9836150" y="3937000"/>
          <p14:tracePt t="159745" x="9829800" y="3937000"/>
          <p14:tracePt t="159752" x="9829800" y="3943350"/>
          <p14:tracePt t="159769" x="9823450" y="3943350"/>
          <p14:tracePt t="159782" x="9823450" y="3949700"/>
          <p14:tracePt t="159799" x="9817100" y="3949700"/>
          <p14:tracePt t="159816" x="9817100" y="3956050"/>
          <p14:tracePt t="159833" x="9810750" y="3956050"/>
          <p14:tracePt t="159849" x="9804400" y="3956050"/>
          <p14:tracePt t="159866" x="9804400" y="3962400"/>
          <p14:tracePt t="159883" x="9798050" y="3962400"/>
          <p14:tracePt t="160105" x="9810750" y="3962400"/>
          <p14:tracePt t="160114" x="9817100" y="3956050"/>
          <p14:tracePt t="160121" x="9823450" y="3949700"/>
          <p14:tracePt t="160137" x="9823450" y="3943350"/>
          <p14:tracePt t="160149" x="9829800" y="3943350"/>
          <p14:tracePt t="160166" x="9836150" y="3930650"/>
          <p14:tracePt t="160183" x="9842500" y="3917950"/>
          <p14:tracePt t="160199" x="9855200" y="3892550"/>
          <p14:tracePt t="160216" x="9867900" y="3873500"/>
          <p14:tracePt t="160233" x="9874250" y="3867150"/>
          <p14:tracePt t="160370" x="9874250" y="3860800"/>
          <p14:tracePt t="160433" x="9880600" y="3860800"/>
          <p14:tracePt t="160448" x="9880600" y="3854450"/>
          <p14:tracePt t="160457" x="9886950" y="3854450"/>
          <p14:tracePt t="160481" x="9886950" y="3848100"/>
          <p14:tracePt t="160489" x="9893300" y="3848100"/>
          <p14:tracePt t="160713" x="9886950" y="3848100"/>
          <p14:tracePt t="160761" x="9880600" y="3848100"/>
          <p14:tracePt t="160770" x="9880600" y="3854450"/>
          <p14:tracePt t="160785" x="9880600" y="3860800"/>
          <p14:tracePt t="160799" x="9880600" y="3867150"/>
          <p14:tracePt t="160816" x="9874250" y="3873500"/>
          <p14:tracePt t="160833" x="9867900" y="3879850"/>
          <p14:tracePt t="160849" x="9861550" y="3886200"/>
          <p14:tracePt t="160883" x="9861550" y="3892550"/>
          <p14:tracePt t="160899" x="9855200" y="3898900"/>
          <p14:tracePt t="160921" x="9855200" y="3905250"/>
          <p14:tracePt t="160933" x="9855200" y="3917950"/>
          <p14:tracePt t="160949" x="9842500" y="3930650"/>
          <p14:tracePt t="160966" x="9836150" y="3937000"/>
          <p14:tracePt t="160983" x="9836150" y="3943350"/>
          <p14:tracePt t="160999" x="9829800" y="3943350"/>
          <p14:tracePt t="161016" x="9829800" y="3949700"/>
          <p14:tracePt t="161049" x="9823450" y="3956050"/>
          <p14:tracePt t="161066" x="9817100" y="3962400"/>
          <p14:tracePt t="161099" x="9810750" y="3975100"/>
          <p14:tracePt t="161133" x="9804400" y="3981450"/>
          <p14:tracePt t="161149" x="9798050" y="3981450"/>
          <p14:tracePt t="161232" x="9791700" y="3981450"/>
          <p14:tracePt t="161249" x="9791700" y="3987800"/>
          <p14:tracePt t="161601" x="9798050" y="3987800"/>
          <p14:tracePt t="161609" x="9804400" y="3987800"/>
          <p14:tracePt t="161616" x="9810750" y="3987800"/>
          <p14:tracePt t="161632" x="9817100" y="3987800"/>
          <p14:tracePt t="161649" x="9823450" y="3987800"/>
          <p14:tracePt t="161673" x="9829800" y="3987800"/>
          <p14:tracePt t="161801" x="9829800" y="3975100"/>
          <p14:tracePt t="161817" x="9836150" y="3968750"/>
          <p14:tracePt t="161825" x="9842500" y="3956050"/>
          <p14:tracePt t="161832" x="9842500" y="3949700"/>
          <p14:tracePt t="161849" x="9848850" y="3930650"/>
          <p14:tracePt t="161866" x="9848850" y="3924300"/>
          <p14:tracePt t="161882" x="9855200" y="3917950"/>
          <p14:tracePt t="161899" x="9855200" y="3911600"/>
          <p14:tracePt t="161916" x="9855200" y="3905250"/>
          <p14:tracePt t="161933" x="9855200" y="3892550"/>
          <p14:tracePt t="161949" x="9855200" y="3886200"/>
          <p14:tracePt t="161966" x="9855200" y="3867150"/>
          <p14:tracePt t="161983" x="9855200" y="3848100"/>
          <p14:tracePt t="161999" x="9855200" y="3829050"/>
          <p14:tracePt t="162016" x="9855200" y="3816350"/>
          <p14:tracePt t="162033" x="9861550" y="3810000"/>
          <p14:tracePt t="162049" x="9861550" y="3803650"/>
          <p14:tracePt t="162066" x="9861550" y="3797300"/>
          <p14:tracePt t="162201" x="9855200" y="3797300"/>
          <p14:tracePt t="162209" x="9848850" y="3797300"/>
          <p14:tracePt t="162216" x="9842500" y="3797300"/>
          <p14:tracePt t="162233" x="9829800" y="3797300"/>
          <p14:tracePt t="162249" x="9823450" y="3790950"/>
          <p14:tracePt t="162266" x="9817100" y="3790950"/>
          <p14:tracePt t="162283" x="9810750" y="3784600"/>
          <p14:tracePt t="162299" x="9804400" y="3784600"/>
          <p14:tracePt t="162316" x="9791700" y="3784600"/>
          <p14:tracePt t="162333" x="9785350" y="3784600"/>
          <p14:tracePt t="162349" x="9785350" y="3778250"/>
          <p14:tracePt t="162401" x="9785350" y="3771900"/>
          <p14:tracePt t="162417" x="9779000" y="3771900"/>
          <p14:tracePt t="162425" x="9779000" y="3765550"/>
          <p14:tracePt t="162441" x="9779000" y="3759200"/>
          <p14:tracePt t="162465" x="9772650" y="3759200"/>
          <p14:tracePt t="162481" x="9766300" y="3759200"/>
          <p14:tracePt t="162521" x="9759950" y="3759200"/>
          <p14:tracePt t="162665" x="9759950" y="3752850"/>
          <p14:tracePt t="162681" x="9759950" y="3746500"/>
          <p14:tracePt t="162761" x="9759950" y="3740150"/>
          <p14:tracePt t="162785" x="9753600" y="3733800"/>
          <p14:tracePt t="162817" x="9753600" y="3727450"/>
          <p14:tracePt t="162848" x="9747250" y="3721100"/>
          <p14:tracePt t="163242" x="9740900" y="3721100"/>
          <p14:tracePt t="163248" x="9734550" y="3721100"/>
          <p14:tracePt t="163265" x="9728200" y="3714750"/>
          <p14:tracePt t="163281" x="9721850" y="3714750"/>
          <p14:tracePt t="163305" x="9715500" y="3714750"/>
          <p14:tracePt t="163329" x="9709150" y="3714750"/>
          <p14:tracePt t="163338" x="9709150" y="3708400"/>
          <p14:tracePt t="163360" x="9702800" y="3708400"/>
          <p14:tracePt t="163385" x="9696450" y="3708400"/>
          <p14:tracePt t="163409" x="9696450" y="3702050"/>
          <p14:tracePt t="163433" x="9690100" y="3702050"/>
          <p14:tracePt t="163448" x="9690100" y="3695700"/>
          <p14:tracePt t="163465" x="9683750" y="3695700"/>
          <p14:tracePt t="163505" x="9683750" y="3689350"/>
          <p14:tracePt t="163585" x="9683750" y="3683000"/>
          <p14:tracePt t="163593" x="9683750" y="3676650"/>
          <p14:tracePt t="163600" x="9683750" y="3670300"/>
          <p14:tracePt t="163616" x="9683750" y="3657600"/>
          <p14:tracePt t="163633" x="9683750" y="3638550"/>
          <p14:tracePt t="163649" x="9683750" y="3619500"/>
          <p14:tracePt t="163666" x="9683750" y="3594100"/>
          <p14:tracePt t="163683" x="9690100" y="3587750"/>
          <p14:tracePt t="163699" x="9690100" y="3568700"/>
          <p14:tracePt t="163716" x="9690100" y="3562350"/>
          <p14:tracePt t="163733" x="9690100" y="3556000"/>
          <p14:tracePt t="163749" x="9690100" y="3549650"/>
          <p14:tracePt t="163809" x="9690100" y="3543300"/>
          <p14:tracePt t="163825" x="9696450" y="3543300"/>
          <p14:tracePt t="163832" x="9696450" y="3530600"/>
          <p14:tracePt t="163841" x="9702800" y="3524250"/>
          <p14:tracePt t="163849" x="9709150" y="3517900"/>
          <p14:tracePt t="163866" x="9709150" y="3505200"/>
          <p14:tracePt t="163883" x="9715500" y="3486150"/>
          <p14:tracePt t="163899" x="9721850" y="3473450"/>
          <p14:tracePt t="163916" x="9721850" y="3460750"/>
          <p14:tracePt t="163933" x="9728200" y="3454400"/>
          <p14:tracePt t="163966" x="9728200" y="3448050"/>
          <p14:tracePt t="164009" x="9728200" y="3441700"/>
          <p14:tracePt t="164225" x="9728200" y="3435350"/>
          <p14:tracePt t="164257" x="9728200" y="3429000"/>
          <p14:tracePt t="164265" x="9734550" y="3422650"/>
          <p14:tracePt t="164273" x="9734550" y="3416300"/>
          <p14:tracePt t="164282" x="9740900" y="3403600"/>
          <p14:tracePt t="164299" x="9740900" y="3390900"/>
          <p14:tracePt t="164316" x="9747250" y="3384550"/>
          <p14:tracePt t="164349" x="9747250" y="3378200"/>
          <p14:tracePt t="164393" x="9753600" y="3371850"/>
          <p14:tracePt t="164417" x="9753600" y="3365500"/>
          <p14:tracePt t="164432" x="9753600" y="3359150"/>
          <p14:tracePt t="164441" x="9759950" y="3359150"/>
          <p14:tracePt t="164449" x="9759950" y="3352800"/>
          <p14:tracePt t="164466" x="9759950" y="3346450"/>
          <p14:tracePt t="164483" x="9759950" y="3340100"/>
          <p14:tracePt t="164499" x="9766300" y="3340100"/>
          <p14:tracePt t="164521" x="9766300" y="3333750"/>
          <p14:tracePt t="164545" x="9772650" y="3327400"/>
          <p14:tracePt t="164552" x="9779000" y="3321050"/>
          <p14:tracePt t="164577" x="9779000" y="3314700"/>
          <p14:tracePt t="164601" x="9785350" y="3314700"/>
          <p14:tracePt t="164609" x="9785350" y="3308350"/>
          <p14:tracePt t="164673" x="9785350" y="3302000"/>
          <p14:tracePt t="164681" x="9791700" y="3302000"/>
          <p14:tracePt t="164697" x="9791700" y="3295650"/>
          <p14:tracePt t="164721" x="9798050" y="3295650"/>
          <p14:tracePt t="164729" x="9798050" y="3289300"/>
          <p14:tracePt t="164737" x="9804400" y="3289300"/>
          <p14:tracePt t="164753" x="9804400" y="3282950"/>
          <p14:tracePt t="164766" x="9810750" y="3282950"/>
          <p14:tracePt t="164825" x="9817100" y="3276600"/>
          <p14:tracePt t="164848" x="9817100" y="3270250"/>
          <p14:tracePt t="164857" x="9823450" y="3270250"/>
          <p14:tracePt t="164866" x="9823450" y="3263900"/>
          <p14:tracePt t="164882" x="9829800" y="3263900"/>
          <p14:tracePt t="164929" x="9836150" y="3263900"/>
          <p14:tracePt t="164952" x="9842500" y="3263900"/>
          <p14:tracePt t="164962" x="9855200" y="3263900"/>
          <p14:tracePt t="164969" x="9867900" y="3263900"/>
          <p14:tracePt t="164983" x="9886950" y="3263900"/>
          <p14:tracePt t="164999" x="9931400" y="3263900"/>
          <p14:tracePt t="165017" x="10001250" y="3263900"/>
          <p14:tracePt t="165033" x="10026650" y="3263900"/>
          <p14:tracePt t="165049" x="10039350" y="3263900"/>
          <p14:tracePt t="165089" x="10045700" y="3263900"/>
          <p14:tracePt t="165114" x="10052050" y="3263900"/>
          <p14:tracePt t="165121" x="10058400" y="3263900"/>
          <p14:tracePt t="165133" x="10064750" y="3270250"/>
          <p14:tracePt t="165149" x="10083800" y="3270250"/>
          <p14:tracePt t="165166" x="10109200" y="3276600"/>
          <p14:tracePt t="165183" x="10147300" y="3282950"/>
          <p14:tracePt t="165199" x="10179050" y="3282950"/>
          <p14:tracePt t="165216" x="10217150" y="3295650"/>
          <p14:tracePt t="165233" x="10242550" y="3302000"/>
          <p14:tracePt t="165249" x="10255250" y="3308350"/>
          <p14:tracePt t="165266" x="10267950" y="3308350"/>
          <p14:tracePt t="165283" x="10306050" y="3321050"/>
          <p14:tracePt t="165299" x="10356850" y="3327400"/>
          <p14:tracePt t="165316" x="10439400" y="3327400"/>
          <p14:tracePt t="165333" x="10490200" y="3327400"/>
          <p14:tracePt t="165349" x="10521950" y="3327400"/>
          <p14:tracePt t="165366" x="10528300" y="3333750"/>
          <p14:tracePt t="165383" x="10534650" y="3333750"/>
          <p14:tracePt t="165425" x="10534650" y="3340100"/>
          <p14:tracePt t="165432" x="10541000" y="3340100"/>
          <p14:tracePt t="165441" x="10547350" y="3346450"/>
          <p14:tracePt t="165449" x="10560050" y="3352800"/>
          <p14:tracePt t="165466" x="10585450" y="3365500"/>
          <p14:tracePt t="165483" x="10598150" y="3378200"/>
          <p14:tracePt t="165499" x="10604500" y="3378200"/>
          <p14:tracePt t="165516" x="10610850" y="3378200"/>
          <p14:tracePt t="165533" x="10617200" y="3384550"/>
          <p14:tracePt t="165549" x="10623550" y="3384550"/>
          <p14:tracePt t="165566" x="10636250" y="3390900"/>
          <p14:tracePt t="165599" x="10642600" y="3397250"/>
          <p14:tracePt t="165673" x="10642600" y="3403600"/>
          <p14:tracePt t="165689" x="10642600" y="3409950"/>
          <p14:tracePt t="165697" x="10642600" y="3416300"/>
          <p14:tracePt t="165713" x="10642600" y="3422650"/>
          <p14:tracePt t="165729" x="10642600" y="3429000"/>
          <p14:tracePt t="165745" x="10642600" y="3435350"/>
          <p14:tracePt t="165753" x="10642600" y="3441700"/>
          <p14:tracePt t="165766" x="10636250" y="3448050"/>
          <p14:tracePt t="165783" x="10636250" y="3460750"/>
          <p14:tracePt t="165799" x="10636250" y="3467100"/>
          <p14:tracePt t="165816" x="10629900" y="3473450"/>
          <p14:tracePt t="165833" x="10629900" y="3479800"/>
          <p14:tracePt t="165849" x="10629900" y="3486150"/>
          <p14:tracePt t="165866" x="10629900" y="3492500"/>
          <p14:tracePt t="166032" x="10629900" y="3473450"/>
          <p14:tracePt t="166041" x="10629900" y="3467100"/>
          <p14:tracePt t="166049" x="10629900" y="3460750"/>
          <p14:tracePt t="166066" x="10623550" y="3454400"/>
          <p14:tracePt t="166083" x="10623550" y="3448050"/>
          <p14:tracePt t="166099" x="10617200" y="3448050"/>
          <p14:tracePt t="166116" x="10617200" y="3441700"/>
          <p14:tracePt t="166133" x="10610850" y="3441700"/>
          <p14:tracePt t="166149" x="10604500" y="3441700"/>
          <p14:tracePt t="166166" x="10598150" y="3441700"/>
          <p14:tracePt t="166183" x="10585450" y="3441700"/>
          <p14:tracePt t="166199" x="10579100" y="3441700"/>
          <p14:tracePt t="166216" x="10566400" y="3441700"/>
          <p14:tracePt t="166233" x="10553700" y="3454400"/>
          <p14:tracePt t="166249" x="10547350" y="3479800"/>
          <p14:tracePt t="166266" x="10541000" y="3498850"/>
          <p14:tracePt t="166282" x="10534650" y="3511550"/>
          <p14:tracePt t="166299" x="10534650" y="3530600"/>
          <p14:tracePt t="166316" x="10534650" y="3536950"/>
          <p14:tracePt t="166361" x="10541000" y="3536950"/>
          <p14:tracePt t="166369" x="10547350" y="3536950"/>
          <p14:tracePt t="166393" x="10553700" y="3536950"/>
          <p14:tracePt t="166401" x="10566400" y="3536950"/>
          <p14:tracePt t="166417" x="10579100" y="3536950"/>
          <p14:tracePt t="166433" x="10591800" y="3536950"/>
          <p14:tracePt t="166449" x="10598150" y="3530600"/>
          <p14:tracePt t="166466" x="10604500" y="3530600"/>
          <p14:tracePt t="166521" x="10591800" y="3530600"/>
          <p14:tracePt t="166529" x="10585450" y="3536950"/>
          <p14:tracePt t="166537" x="10572750" y="3549650"/>
          <p14:tracePt t="166549" x="10566400" y="3562350"/>
          <p14:tracePt t="166566" x="10553700" y="3613150"/>
          <p14:tracePt t="166583" x="10547350" y="3651250"/>
          <p14:tracePt t="166599" x="10541000" y="3689350"/>
          <p14:tracePt t="166616" x="10541000" y="3733800"/>
          <p14:tracePt t="166633" x="10541000" y="3759200"/>
          <p14:tracePt t="166649" x="10541000" y="3765550"/>
          <p14:tracePt t="166666" x="10547350" y="3771900"/>
          <p14:tracePt t="166721" x="10553700" y="3771900"/>
          <p14:tracePt t="166729" x="10553700" y="3778250"/>
          <p14:tracePt t="166921" x="10553700" y="3784600"/>
          <p14:tracePt t="166929" x="10547350" y="3790950"/>
          <p14:tracePt t="166937" x="10528300" y="3803650"/>
          <p14:tracePt t="166949" x="10509250" y="3810000"/>
          <p14:tracePt t="166966" x="10464800" y="3822700"/>
          <p14:tracePt t="166983" x="10426700" y="3835400"/>
          <p14:tracePt t="166999" x="10375900" y="3860800"/>
          <p14:tracePt t="167017" x="10325100" y="3879850"/>
          <p14:tracePt t="167033" x="10312400" y="3886200"/>
          <p14:tracePt t="167049" x="10312400" y="3892550"/>
          <p14:tracePt t="167066" x="10299700" y="3898900"/>
          <p14:tracePt t="167083" x="10299700" y="3905250"/>
          <p14:tracePt t="167313" x="10293350" y="3905250"/>
          <p14:tracePt t="167321" x="10280650" y="3905250"/>
          <p14:tracePt t="167333" x="10261600" y="3905250"/>
          <p14:tracePt t="167349" x="10179050" y="3905250"/>
          <p14:tracePt t="167366" x="10052050" y="3879850"/>
          <p14:tracePt t="167383" x="9950450" y="3867150"/>
          <p14:tracePt t="167399" x="9912350" y="3860800"/>
          <p14:tracePt t="167416" x="9906000" y="3860800"/>
          <p14:tracePt t="167449" x="9899650" y="3860800"/>
          <p14:tracePt t="167473" x="9893300" y="3860800"/>
          <p14:tracePt t="167483" x="9886950" y="3867150"/>
          <p14:tracePt t="167499" x="9880600" y="3886200"/>
          <p14:tracePt t="167516" x="9874250" y="3905250"/>
          <p14:tracePt t="167549" x="9867900" y="3917950"/>
          <p14:tracePt t="167566" x="9861550" y="3937000"/>
          <p14:tracePt t="167583" x="9861550" y="3943350"/>
          <p14:tracePt t="167599" x="9855200" y="3956050"/>
          <p14:tracePt t="167617" x="9836150" y="3987800"/>
          <p14:tracePt t="167633" x="9823450" y="4019550"/>
          <p14:tracePt t="167649" x="9804400" y="4038600"/>
          <p14:tracePt t="167666" x="9791700" y="4051300"/>
          <p14:tracePt t="167683" x="9791700" y="4057650"/>
          <p14:tracePt t="167699" x="9785350" y="4070350"/>
          <p14:tracePt t="167716" x="9785350" y="4076700"/>
          <p14:tracePt t="167733" x="9785350" y="4083050"/>
          <p14:tracePt t="167889" x="9791700" y="4083050"/>
          <p14:tracePt t="167921" x="9798050" y="4083050"/>
          <p14:tracePt t="167993" x="9785350" y="4083050"/>
          <p14:tracePt t="168001" x="9766300" y="4083050"/>
          <p14:tracePt t="168009" x="9740900" y="4076700"/>
          <p14:tracePt t="168017" x="9702800" y="4070350"/>
          <p14:tracePt t="168033" x="9626600" y="4057650"/>
          <p14:tracePt t="168049" x="9518650" y="4051300"/>
          <p14:tracePt t="168066" x="9417050" y="4051300"/>
          <p14:tracePt t="168083" x="9359900" y="4051300"/>
          <p14:tracePt t="168099" x="9328150" y="4051300"/>
          <p14:tracePt t="168116" x="9309100" y="4051300"/>
          <p14:tracePt t="168133" x="9296400" y="4051300"/>
          <p14:tracePt t="168149" x="9283700" y="4051300"/>
          <p14:tracePt t="168166" x="9277350" y="4051300"/>
          <p14:tracePt t="168183" x="9271000" y="4051300"/>
          <p14:tracePt t="168199" x="9264650" y="4051300"/>
          <p14:tracePt t="168216" x="9251950" y="4051300"/>
          <p14:tracePt t="168258" x="9245600" y="4051300"/>
          <p14:tracePt t="168297" x="9245600" y="4044950"/>
          <p14:tracePt t="168345" x="9239250" y="4044950"/>
          <p14:tracePt t="168361" x="9232900" y="4044950"/>
          <p14:tracePt t="168401" x="9232900" y="4038600"/>
          <p14:tracePt t="169112" x="9239250" y="4038600"/>
          <p14:tracePt t="169121" x="9245600" y="4038600"/>
          <p14:tracePt t="169133" x="9264650" y="4038600"/>
          <p14:tracePt t="169149" x="9283700" y="4038600"/>
          <p14:tracePt t="169166" x="9309100" y="4038600"/>
          <p14:tracePt t="169183" x="9328150" y="4038600"/>
          <p14:tracePt t="169199" x="9334500" y="4044950"/>
          <p14:tracePt t="169217" x="9340850" y="4044950"/>
          <p14:tracePt t="169233" x="9347200" y="4051300"/>
          <p14:tracePt t="170505" x="9340850" y="4051300"/>
          <p14:tracePt t="170529" x="9334500" y="4051300"/>
          <p14:tracePt t="170848" x="9328150" y="4051300"/>
          <p14:tracePt t="170866" x="9321800" y="4051300"/>
          <p14:tracePt t="170873" x="9315450" y="4051300"/>
          <p14:tracePt t="170889" x="9309100" y="4051300"/>
          <p14:tracePt t="170977" x="9315450" y="4051300"/>
          <p14:tracePt t="170985" x="9353550" y="4032250"/>
          <p14:tracePt t="170993" x="9398000" y="4006850"/>
          <p14:tracePt t="171001" x="9442450" y="3987800"/>
          <p14:tracePt t="171016" x="9486900" y="3968750"/>
          <p14:tracePt t="171033" x="9486900" y="3956050"/>
          <p14:tracePt t="171066" x="9486900" y="3949700"/>
          <p14:tracePt t="171105" x="9467850" y="3949700"/>
          <p14:tracePt t="171113" x="9429750" y="3949700"/>
          <p14:tracePt t="171121" x="9385300" y="3962400"/>
          <p14:tracePt t="171133" x="9353550" y="3975100"/>
          <p14:tracePt t="171149" x="9302750" y="3994150"/>
          <p14:tracePt t="171166" x="9239250" y="4006850"/>
          <p14:tracePt t="171183" x="9150350" y="4019550"/>
          <p14:tracePt t="171199" x="9055100" y="4025900"/>
          <p14:tracePt t="171216" x="8883650" y="4032250"/>
          <p14:tracePt t="171233" x="8750300" y="4051300"/>
          <p14:tracePt t="171249" x="8616950" y="4057650"/>
          <p14:tracePt t="171266" x="8515350" y="4057650"/>
          <p14:tracePt t="171283" x="8420100" y="4057650"/>
          <p14:tracePt t="171299" x="8331200" y="4070350"/>
          <p14:tracePt t="171316" x="8242300" y="4095750"/>
          <p14:tracePt t="171333" x="8178800" y="4121150"/>
          <p14:tracePt t="171349" x="8102600" y="4159250"/>
          <p14:tracePt t="171366" x="8001000" y="4222750"/>
          <p14:tracePt t="171383" x="7842250" y="4292600"/>
          <p14:tracePt t="171400" x="7594600" y="4413250"/>
          <p14:tracePt t="171416" x="7181850" y="4572000"/>
          <p14:tracePt t="171433" x="6959600" y="4679950"/>
          <p14:tracePt t="171449" x="6807200" y="4749800"/>
          <p14:tracePt t="171466" x="6699250" y="4800600"/>
          <p14:tracePt t="171483" x="6648450" y="4838700"/>
          <p14:tracePt t="171499" x="6604000" y="4864100"/>
          <p14:tracePt t="171516" x="6540500" y="4908550"/>
          <p14:tracePt t="171533" x="6483350" y="4940300"/>
          <p14:tracePt t="171549" x="6356350" y="5016500"/>
          <p14:tracePt t="171566" x="6223000" y="5105400"/>
          <p14:tracePt t="171583" x="6096000" y="5175250"/>
          <p14:tracePt t="171599" x="5956300" y="5257800"/>
          <p14:tracePt t="171616" x="5664200" y="5441950"/>
          <p14:tracePt t="171633" x="5448300" y="5594350"/>
          <p14:tracePt t="171649" x="5264150" y="5708650"/>
          <p14:tracePt t="171666" x="5105400" y="5778500"/>
          <p14:tracePt t="171683" x="4978400" y="5829300"/>
          <p14:tracePt t="171699" x="4895850" y="5842000"/>
          <p14:tracePt t="171716" x="4864100" y="5842000"/>
          <p14:tracePt t="171733" x="4857750" y="5842000"/>
          <p14:tracePt t="171749" x="4851400" y="5842000"/>
          <p14:tracePt t="171809" x="4845050" y="5842000"/>
          <p14:tracePt t="171817" x="4838700" y="5842000"/>
          <p14:tracePt t="171825" x="4832350" y="5842000"/>
          <p14:tracePt t="171833" x="4826000" y="5842000"/>
          <p14:tracePt t="171849" x="4813300" y="5842000"/>
          <p14:tracePt t="171866" x="4781550" y="5854700"/>
          <p14:tracePt t="171883" x="4762500" y="5867400"/>
          <p14:tracePt t="171899" x="4756150" y="5873750"/>
          <p14:tracePt t="171916" x="4756150" y="5880100"/>
          <p14:tracePt t="171933" x="4749800" y="5880100"/>
          <p14:tracePt t="171966" x="4762500" y="5880100"/>
          <p14:tracePt t="171983" x="4781550" y="5880100"/>
          <p14:tracePt t="171999" x="4819650" y="5880100"/>
          <p14:tracePt t="172016" x="4870450" y="5880100"/>
          <p14:tracePt t="172033" x="4883150" y="5880100"/>
          <p14:tracePt t="172049" x="4889500" y="5880100"/>
          <p14:tracePt t="172066" x="4914900" y="5880100"/>
          <p14:tracePt t="172083" x="4927600" y="5880100"/>
          <p14:tracePt t="172099" x="4933950" y="5880100"/>
          <p14:tracePt t="172116" x="4940300" y="5880100"/>
          <p14:tracePt t="172150" x="4940300" y="5886450"/>
          <p14:tracePt t="172166" x="4940300" y="5892800"/>
          <p14:tracePt t="172183" x="4946650" y="5899150"/>
          <p14:tracePt t="172200" x="4953000" y="5899150"/>
          <p14:tracePt t="172216" x="4959350" y="5899150"/>
          <p14:tracePt t="172370" x="4959350" y="5905500"/>
          <p14:tracePt t="172473" x="4965700" y="5905500"/>
          <p14:tracePt t="172481" x="4984750" y="5905500"/>
          <p14:tracePt t="172489" x="5010150" y="5905500"/>
          <p14:tracePt t="172499" x="5035550" y="5905500"/>
          <p14:tracePt t="172516" x="5105400" y="5905500"/>
          <p14:tracePt t="172533" x="5149850" y="5911850"/>
          <p14:tracePt t="172549" x="5175250" y="5918200"/>
          <p14:tracePt t="172566" x="5187950" y="5924550"/>
          <p14:tracePt t="172583" x="5200650" y="5924550"/>
          <p14:tracePt t="172600" x="5219700" y="5924550"/>
          <p14:tracePt t="172616" x="5283200" y="5892800"/>
          <p14:tracePt t="172633" x="5340350" y="5867400"/>
          <p14:tracePt t="172649" x="5365750" y="5861050"/>
          <p14:tracePt t="172666" x="5372100" y="5854700"/>
          <p14:tracePt t="172721" x="5365750" y="5854700"/>
          <p14:tracePt t="172729" x="5359400" y="5861050"/>
          <p14:tracePt t="172736" x="5346700" y="5861050"/>
          <p14:tracePt t="172753" x="5340350" y="5867400"/>
          <p14:tracePt t="172945" x="5346700" y="5867400"/>
          <p14:tracePt t="172969" x="5353050" y="5867400"/>
          <p14:tracePt t="173001" x="5359400" y="5867400"/>
          <p14:tracePt t="173025" x="5365750" y="5867400"/>
          <p14:tracePt t="173049" x="5372100" y="5867400"/>
          <p14:tracePt t="173682" x="5372100" y="5880100"/>
          <p14:tracePt t="173689" x="5372100" y="5892800"/>
          <p14:tracePt t="173699" x="5365750" y="5905500"/>
          <p14:tracePt t="173716" x="5346700" y="5962650"/>
          <p14:tracePt t="173733" x="5334000" y="6000750"/>
          <p14:tracePt t="173750" x="5314950" y="6032500"/>
          <p14:tracePt t="173766" x="5314950" y="6038850"/>
          <p14:tracePt t="173783" x="5308600" y="6045200"/>
          <p14:tracePt t="173832" x="5308600" y="6051550"/>
          <p14:tracePt t="173848" x="5302250" y="6051550"/>
          <p14:tracePt t="173857" x="5302250" y="6057900"/>
          <p14:tracePt t="174249" x="5295900" y="6057900"/>
          <p14:tracePt t="174265" x="5289550" y="6057900"/>
          <p14:tracePt t="174281" x="5283200" y="6057900"/>
          <p14:tracePt t="174290" x="5270500" y="6057900"/>
          <p14:tracePt t="174299" x="5264150" y="6057900"/>
          <p14:tracePt t="174316" x="5238750" y="6057900"/>
          <p14:tracePt t="174333" x="5207000" y="6057900"/>
          <p14:tracePt t="174349" x="5181600" y="6070600"/>
          <p14:tracePt t="174366" x="5162550" y="6070600"/>
          <p14:tracePt t="174383" x="5124450" y="6083300"/>
          <p14:tracePt t="174399" x="5105400" y="6083300"/>
          <p14:tracePt t="174417" x="5080000" y="6083300"/>
          <p14:tracePt t="174433" x="5067300" y="6083300"/>
          <p14:tracePt t="174449" x="5054600" y="6083300"/>
          <p14:tracePt t="174466" x="5041900" y="6083300"/>
          <p14:tracePt t="174483" x="5041900" y="6076950"/>
          <p14:tracePt t="174499" x="5035550" y="6076950"/>
          <p14:tracePt t="174516" x="5035550" y="6070600"/>
          <p14:tracePt t="174533" x="5029200" y="6070600"/>
          <p14:tracePt t="174566" x="5016500" y="6070600"/>
          <p14:tracePt t="174583" x="5010150" y="6070600"/>
          <p14:tracePt t="174599" x="5003800" y="6070600"/>
          <p14:tracePt t="174633" x="4997450" y="6070600"/>
          <p14:tracePt t="174649" x="4984750" y="6070600"/>
          <p14:tracePt t="174666" x="4972050" y="6076950"/>
          <p14:tracePt t="174683" x="4959350" y="6083300"/>
          <p14:tracePt t="174699" x="4946650" y="6089650"/>
          <p14:tracePt t="174716" x="4940300" y="6089650"/>
          <p14:tracePt t="174749" x="4933950" y="6089650"/>
          <p14:tracePt t="174766" x="4927600" y="6089650"/>
          <p14:tracePt t="174783" x="4921250" y="6089650"/>
          <p14:tracePt t="174801" x="4914900" y="6089650"/>
          <p14:tracePt t="175009" x="4908550" y="6089650"/>
          <p14:tracePt t="175065" x="4902200" y="6089650"/>
          <p14:tracePt t="175257" x="4908550" y="6089650"/>
          <p14:tracePt t="175538" x="4914900" y="6089650"/>
          <p14:tracePt t="175545" x="4921250" y="6089650"/>
          <p14:tracePt t="175554" x="4927600" y="6089650"/>
          <p14:tracePt t="175566" x="4946650" y="6083300"/>
          <p14:tracePt t="175583" x="4984750" y="6076950"/>
          <p14:tracePt t="175600" x="5022850" y="6064250"/>
          <p14:tracePt t="175617" x="5086350" y="6051550"/>
          <p14:tracePt t="175633" x="5118100" y="6038850"/>
          <p14:tracePt t="175649" x="5143500" y="6038850"/>
          <p14:tracePt t="175666" x="5168900" y="6032500"/>
          <p14:tracePt t="175683" x="5187950" y="6032500"/>
          <p14:tracePt t="175699" x="5213350" y="6026150"/>
          <p14:tracePt t="175716" x="5245100" y="6013450"/>
          <p14:tracePt t="175733" x="5264150" y="6007100"/>
          <p14:tracePt t="175749" x="5302250" y="6000750"/>
          <p14:tracePt t="175766" x="5340350" y="6000750"/>
          <p14:tracePt t="175783" x="5378450" y="5988050"/>
          <p14:tracePt t="175799" x="5410200" y="5981700"/>
          <p14:tracePt t="175816" x="5435600" y="5975350"/>
          <p14:tracePt t="175833" x="5448300" y="5969000"/>
          <p14:tracePt t="175866" x="5454650" y="5969000"/>
          <p14:tracePt t="175883" x="5454650" y="5962650"/>
          <p14:tracePt t="175905" x="5461000" y="5962650"/>
          <p14:tracePt t="175921" x="5473700" y="5962650"/>
          <p14:tracePt t="175933" x="5480050" y="5962650"/>
          <p14:tracePt t="175949" x="5505450" y="5969000"/>
          <p14:tracePt t="175966" x="5537200" y="5969000"/>
          <p14:tracePt t="175983" x="5556250" y="5981700"/>
          <p14:tracePt t="175999" x="5588000" y="5988050"/>
          <p14:tracePt t="176017" x="5683250" y="6007100"/>
          <p14:tracePt t="176033" x="5734050" y="6007100"/>
          <p14:tracePt t="176049" x="5765800" y="6007100"/>
          <p14:tracePt t="176066" x="5784850" y="6007100"/>
          <p14:tracePt t="176129" x="5784850" y="6013450"/>
          <p14:tracePt t="176161" x="5778500" y="6013450"/>
          <p14:tracePt t="176169" x="5772150" y="6013450"/>
          <p14:tracePt t="176177" x="5759450" y="6019800"/>
          <p14:tracePt t="176185" x="5753100" y="6019800"/>
          <p14:tracePt t="176199" x="5740400" y="6019800"/>
          <p14:tracePt t="176216" x="5695950" y="6019800"/>
          <p14:tracePt t="176233" x="5683250" y="6019800"/>
          <p14:tracePt t="176249" x="5670550" y="6019800"/>
          <p14:tracePt t="176266" x="5664200" y="6019800"/>
          <p14:tracePt t="176441" x="5664200" y="6013450"/>
          <p14:tracePt t="176458" x="5664200" y="6007100"/>
          <p14:tracePt t="176465" x="5664200" y="6000750"/>
          <p14:tracePt t="176481" x="5664200" y="5994400"/>
          <p14:tracePt t="176545" x="5670550" y="5994400"/>
          <p14:tracePt t="176561" x="5676900" y="5994400"/>
          <p14:tracePt t="176577" x="5683250" y="5994400"/>
          <p14:tracePt t="176594" x="5689600" y="5994400"/>
          <p14:tracePt t="176625" x="5695950" y="5994400"/>
          <p14:tracePt t="176833" x="5702300" y="5994400"/>
          <p14:tracePt t="176880" x="5708650" y="5994400"/>
          <p14:tracePt t="176913" x="5715000" y="5994400"/>
          <p14:tracePt t="177290" x="5721350" y="5994400"/>
          <p14:tracePt t="177306" x="5727700" y="5994400"/>
          <p14:tracePt t="177426" x="5734050" y="5994400"/>
          <p14:tracePt t="177458" x="5740400" y="5994400"/>
          <p14:tracePt t="177473" x="5746750" y="5994400"/>
          <p14:tracePt t="177497" x="5759450" y="5994400"/>
          <p14:tracePt t="177513" x="5765800" y="5994400"/>
          <p14:tracePt t="177538" x="5765800" y="6000750"/>
          <p14:tracePt t="177545" x="5772150" y="6000750"/>
          <p14:tracePt t="177552" x="5778500" y="6000750"/>
          <p14:tracePt t="177601" x="5784850" y="6000750"/>
          <p14:tracePt t="177625" x="5791200" y="6007100"/>
          <p14:tracePt t="177649" x="5797550" y="6007100"/>
          <p14:tracePt t="177681" x="5803900" y="6007100"/>
          <p14:tracePt t="177721" x="5803900" y="6013450"/>
          <p14:tracePt t="177761" x="5810250" y="6013450"/>
          <p14:tracePt t="177769" x="5810250" y="6019800"/>
          <p14:tracePt t="177810" x="5816600" y="6019800"/>
          <p14:tracePt t="177825" x="5822950" y="6019800"/>
          <p14:tracePt t="177832" x="5829300" y="6026150"/>
          <p14:tracePt t="177841" x="5835650" y="6032500"/>
          <p14:tracePt t="177849" x="5842000" y="6032500"/>
          <p14:tracePt t="177866" x="5854700" y="6032500"/>
          <p14:tracePt t="177883" x="5867400" y="6038850"/>
          <p14:tracePt t="177899" x="5880100" y="6045200"/>
          <p14:tracePt t="177916" x="5905500" y="6045200"/>
          <p14:tracePt t="177933" x="5930900" y="6045200"/>
          <p14:tracePt t="177950" x="5962650" y="6045200"/>
          <p14:tracePt t="177966" x="5994400" y="6038850"/>
          <p14:tracePt t="177983" x="6038850" y="6026150"/>
          <p14:tracePt t="178000" x="6076950" y="6007100"/>
          <p14:tracePt t="178017" x="6089650" y="6007100"/>
          <p14:tracePt t="178033" x="6096000" y="6007100"/>
          <p14:tracePt t="178249" x="6102350" y="6007100"/>
          <p14:tracePt t="178297" x="6108700" y="6007100"/>
          <p14:tracePt t="178538" x="6115050" y="6007100"/>
          <p14:tracePt t="178553" x="6127750" y="6007100"/>
          <p14:tracePt t="178561" x="6140450" y="6000750"/>
          <p14:tracePt t="178569" x="6153150" y="5994400"/>
          <p14:tracePt t="178583" x="6159500" y="5994400"/>
          <p14:tracePt t="178600" x="6184900" y="5988050"/>
          <p14:tracePt t="178617" x="6203950" y="5981700"/>
          <p14:tracePt t="178633" x="6210300" y="5981700"/>
          <p14:tracePt t="178666" x="6216650" y="5981700"/>
          <p14:tracePt t="178689" x="6216650" y="5975350"/>
          <p14:tracePt t="178699" x="6223000" y="5975350"/>
          <p14:tracePt t="178729" x="6223000" y="5969000"/>
          <p14:tracePt t="178737" x="6229350" y="5969000"/>
          <p14:tracePt t="178777" x="6235700" y="5969000"/>
          <p14:tracePt t="179057" x="6242050" y="5969000"/>
          <p14:tracePt t="179081" x="6248400" y="5969000"/>
          <p14:tracePt t="179089" x="6248400" y="5962650"/>
          <p14:tracePt t="179105" x="6254750" y="5962650"/>
          <p14:tracePt t="179330" x="6248400" y="5962650"/>
          <p14:tracePt t="179337" x="6242050" y="5962650"/>
          <p14:tracePt t="179474" x="6248400" y="5969000"/>
          <p14:tracePt t="179490" x="6254750" y="5969000"/>
          <p14:tracePt t="179497" x="6261100" y="5969000"/>
          <p14:tracePt t="179505" x="6261100" y="5975350"/>
          <p14:tracePt t="179516" x="6267450" y="5975350"/>
          <p14:tracePt t="179533" x="6273800" y="5975350"/>
          <p14:tracePt t="179549" x="6280150" y="5975350"/>
          <p14:tracePt t="179566" x="6286500" y="5975350"/>
          <p14:tracePt t="179583" x="6292850" y="5981700"/>
          <p14:tracePt t="179600" x="6311900" y="5981700"/>
          <p14:tracePt t="179617" x="6343650" y="5981700"/>
          <p14:tracePt t="179633" x="6375400" y="5981700"/>
          <p14:tracePt t="179649" x="6388100" y="5981700"/>
          <p14:tracePt t="179666" x="6400800" y="5981700"/>
          <p14:tracePt t="179683" x="6407150" y="5981700"/>
          <p14:tracePt t="179700" x="6413500" y="5988050"/>
          <p14:tracePt t="179716" x="6419850" y="5988050"/>
          <p14:tracePt t="179753" x="6419850" y="5994400"/>
          <p14:tracePt t="179766" x="6426200" y="5994400"/>
          <p14:tracePt t="179802" x="6432550" y="5994400"/>
          <p14:tracePt t="179809" x="6438900" y="5994400"/>
          <p14:tracePt t="179825" x="6445250" y="5994400"/>
          <p14:tracePt t="179841" x="6457950" y="5994400"/>
          <p14:tracePt t="179857" x="6464300" y="5994400"/>
          <p14:tracePt t="179866" x="6477000" y="5994400"/>
          <p14:tracePt t="179883" x="6483350" y="5994400"/>
          <p14:tracePt t="180633" x="6483350" y="5988050"/>
          <p14:tracePt t="180649" x="6477000" y="5988050"/>
          <p14:tracePt t="180665" x="6470650" y="5988050"/>
          <p14:tracePt t="180673" x="6464300" y="5988050"/>
          <p14:tracePt t="180689" x="6457950" y="5988050"/>
          <p14:tracePt t="180705" x="6451600" y="5988050"/>
          <p14:tracePt t="180722" x="6445250" y="5988050"/>
          <p14:tracePt t="180733" x="6438900" y="5988050"/>
          <p14:tracePt t="180750" x="6426200" y="5988050"/>
          <p14:tracePt t="180766" x="6407150" y="5988050"/>
          <p14:tracePt t="180783" x="6400800" y="5988050"/>
          <p14:tracePt t="180799" x="6388100" y="5988050"/>
          <p14:tracePt t="181025" x="6381750" y="5988050"/>
          <p14:tracePt t="181032" x="6381750" y="5994400"/>
          <p14:tracePt t="181049" x="6375400" y="5994400"/>
          <p14:tracePt t="181185" x="6381750" y="5994400"/>
          <p14:tracePt t="181201" x="6394450" y="5994400"/>
          <p14:tracePt t="181217" x="6400800" y="5988050"/>
          <p14:tracePt t="181225" x="6407150" y="5988050"/>
          <p14:tracePt t="181233" x="6419850" y="5981700"/>
          <p14:tracePt t="181249" x="6432550" y="5969000"/>
          <p14:tracePt t="181266" x="6438900" y="5956300"/>
          <p14:tracePt t="181283" x="6445250" y="5949950"/>
          <p14:tracePt t="181300" x="6445250" y="5943600"/>
          <p14:tracePt t="181316" x="6451600" y="5937250"/>
          <p14:tracePt t="181333" x="6451600" y="5930900"/>
          <p14:tracePt t="181350" x="6457950" y="5924550"/>
          <p14:tracePt t="181366" x="6470650" y="5918200"/>
          <p14:tracePt t="181383" x="6470650" y="5905500"/>
          <p14:tracePt t="181399" x="6477000" y="5892800"/>
          <p14:tracePt t="181416" x="6496050" y="5861050"/>
          <p14:tracePt t="181433" x="6502400" y="5842000"/>
          <p14:tracePt t="181449" x="6508750" y="5822950"/>
          <p14:tracePt t="181466" x="6515100" y="5791200"/>
          <p14:tracePt t="181483" x="6527800" y="5772150"/>
          <p14:tracePt t="181500" x="6534150" y="5753100"/>
          <p14:tracePt t="181516" x="6534150" y="5734050"/>
          <p14:tracePt t="181533" x="6540500" y="5727700"/>
          <p14:tracePt t="181550" x="6540500" y="5715000"/>
          <p14:tracePt t="181566" x="6540500" y="5695950"/>
          <p14:tracePt t="181583" x="6540500" y="5683250"/>
          <p14:tracePt t="181600" x="6540500" y="5670550"/>
          <p14:tracePt t="181617" x="6540500" y="5626100"/>
          <p14:tracePt t="181633" x="6540500" y="5613400"/>
          <p14:tracePt t="181650" x="6540500" y="5600700"/>
          <p14:tracePt t="181666" x="6540500" y="5594350"/>
          <p14:tracePt t="181683" x="6534150" y="5581650"/>
          <p14:tracePt t="181700" x="6521450" y="5568950"/>
          <p14:tracePt t="181716" x="6496050" y="5562600"/>
          <p14:tracePt t="181733" x="6451600" y="5549900"/>
          <p14:tracePt t="181750" x="6419850" y="5537200"/>
          <p14:tracePt t="181766" x="6388100" y="5524500"/>
          <p14:tracePt t="181783" x="6356350" y="5518150"/>
          <p14:tracePt t="181800" x="6337300" y="5505450"/>
          <p14:tracePt t="181817" x="6318250" y="5499100"/>
          <p14:tracePt t="181833" x="6305550" y="5486400"/>
          <p14:tracePt t="181850" x="6292850" y="5486400"/>
          <p14:tracePt t="181866" x="6280150" y="5480050"/>
          <p14:tracePt t="181883" x="6261100" y="5473700"/>
          <p14:tracePt t="181900" x="6248400" y="5473700"/>
          <p14:tracePt t="181916" x="6235700" y="5467350"/>
          <p14:tracePt t="181933" x="6229350" y="5467350"/>
          <p14:tracePt t="181950" x="6229350" y="5461000"/>
          <p14:tracePt t="182017" x="6223000" y="5461000"/>
          <p14:tracePt t="182058" x="6216650" y="5461000"/>
          <p14:tracePt t="182089" x="6210300" y="5461000"/>
          <p14:tracePt t="182113" x="6203950" y="5461000"/>
          <p14:tracePt t="182137" x="6197600" y="5461000"/>
          <p14:tracePt t="182161" x="6197600" y="5467350"/>
          <p14:tracePt t="182177" x="6191250" y="5467350"/>
          <p14:tracePt t="182185" x="6184900" y="5473700"/>
          <p14:tracePt t="182210" x="6184900" y="5480050"/>
          <p14:tracePt t="182217" x="6184900" y="5486400"/>
          <p14:tracePt t="182232" x="6178550" y="5486400"/>
          <p14:tracePt t="182249" x="6178550" y="5492750"/>
          <p14:tracePt t="182273" x="6178550" y="5499100"/>
          <p14:tracePt t="182362" x="6178550" y="5505450"/>
          <p14:tracePt t="182417" x="6178550" y="5511800"/>
          <p14:tracePt t="182441" x="6178550" y="5518150"/>
          <p14:tracePt t="182449" x="6178550" y="5524500"/>
          <p14:tracePt t="182458" x="6178550" y="5530850"/>
          <p14:tracePt t="182466" x="6178550" y="5537200"/>
          <p14:tracePt t="182483" x="6172200" y="5556250"/>
          <p14:tracePt t="182500" x="6172200" y="5568950"/>
          <p14:tracePt t="182516" x="6172200" y="5581650"/>
          <p14:tracePt t="182549" x="6172200" y="5588000"/>
          <p14:tracePt t="182566" x="6172200" y="5594350"/>
          <p14:tracePt t="182583" x="6165850" y="5600700"/>
          <p14:tracePt t="182609" x="6165850" y="5607050"/>
          <p14:tracePt t="182648" x="6165850" y="5613400"/>
          <p14:tracePt t="182665" x="6159500" y="5613400"/>
          <p14:tracePt t="182729" x="6153150" y="5613400"/>
          <p14:tracePt t="182745" x="6146800" y="5613400"/>
          <p14:tracePt t="182761" x="6140450" y="5613400"/>
          <p14:tracePt t="182770" x="6134100" y="5613400"/>
          <p14:tracePt t="182783" x="6127750" y="5613400"/>
          <p14:tracePt t="182799" x="6121400" y="5613400"/>
          <p14:tracePt t="182817" x="6102350" y="5613400"/>
          <p14:tracePt t="182833" x="6096000" y="5613400"/>
          <p14:tracePt t="182850" x="6076950" y="5613400"/>
          <p14:tracePt t="182866" x="6064250" y="5613400"/>
          <p14:tracePt t="182883" x="6057900" y="5613400"/>
          <p14:tracePt t="182899" x="6038850" y="5613400"/>
          <p14:tracePt t="182916" x="6019800" y="5613400"/>
          <p14:tracePt t="182933" x="5988050" y="5613400"/>
          <p14:tracePt t="182950" x="5949950" y="5613400"/>
          <p14:tracePt t="182966" x="5905500" y="5613400"/>
          <p14:tracePt t="182983" x="5861050" y="5613400"/>
          <p14:tracePt t="183000" x="5816600" y="5613400"/>
          <p14:tracePt t="183016" x="5695950" y="5613400"/>
          <p14:tracePt t="183033" x="5562600" y="5594350"/>
          <p14:tracePt t="183050" x="5391150" y="5543550"/>
          <p14:tracePt t="183066" x="5162550" y="5473700"/>
          <p14:tracePt t="183083" x="4965700" y="5416550"/>
          <p14:tracePt t="183100" x="4826000" y="5365750"/>
          <p14:tracePt t="183116" x="4730750" y="5334000"/>
          <p14:tracePt t="183133" x="4686300" y="5314950"/>
          <p14:tracePt t="183149" x="4673600" y="5308600"/>
          <p14:tracePt t="183166" x="4660900" y="5308600"/>
          <p14:tracePt t="183183" x="4654550" y="5302250"/>
          <p14:tracePt t="183200" x="4654550" y="5295900"/>
          <p14:tracePt t="183216" x="4635500" y="5270500"/>
          <p14:tracePt t="183233" x="4629150" y="5251450"/>
          <p14:tracePt t="183250" x="4597400" y="5187950"/>
          <p14:tracePt t="183266" x="4559300" y="5130800"/>
          <p14:tracePt t="183283" x="4514850" y="5080000"/>
          <p14:tracePt t="183299" x="4457700" y="5022850"/>
          <p14:tracePt t="183316" x="4387850" y="4965700"/>
          <p14:tracePt t="183333" x="4305300" y="4914900"/>
          <p14:tracePt t="183350" x="4222750" y="4851400"/>
          <p14:tracePt t="183366" x="4152900" y="4775200"/>
          <p14:tracePt t="183383" x="4108450" y="4686300"/>
          <p14:tracePt t="183400" x="4095750" y="4616450"/>
          <p14:tracePt t="183417" x="4089400" y="4546600"/>
          <p14:tracePt t="183433" x="4070350" y="4527550"/>
          <p14:tracePt t="183449" x="4051300" y="4514850"/>
          <p14:tracePt t="183466" x="4025900" y="4514850"/>
          <p14:tracePt t="183483" x="4000500" y="4502150"/>
          <p14:tracePt t="183500" x="3975100" y="4502150"/>
          <p14:tracePt t="183516" x="3949700" y="4502150"/>
          <p14:tracePt t="183533" x="3943350" y="4502150"/>
          <p14:tracePt t="183550" x="3924300" y="4502150"/>
          <p14:tracePt t="183566" x="3911600" y="4502150"/>
          <p14:tracePt t="183583" x="3898900" y="4502150"/>
          <p14:tracePt t="183600" x="3892550" y="4502150"/>
          <p14:tracePt t="183616" x="3873500" y="4502150"/>
          <p14:tracePt t="183633" x="3860800" y="4502150"/>
          <p14:tracePt t="183649" x="3854450" y="4502150"/>
          <p14:tracePt t="183666" x="3841750" y="4508500"/>
          <p14:tracePt t="183699" x="3835400" y="4508500"/>
          <p14:tracePt t="183857" x="3835400" y="4495800"/>
          <p14:tracePt t="183865" x="3835400" y="4470400"/>
          <p14:tracePt t="183873" x="3835400" y="4451350"/>
          <p14:tracePt t="183883" x="3835400" y="4432300"/>
          <p14:tracePt t="183900" x="3835400" y="4406900"/>
          <p14:tracePt t="183916" x="3835400" y="4387850"/>
          <p14:tracePt t="183933" x="3835400" y="4381500"/>
          <p14:tracePt t="183950" x="3835400" y="4375150"/>
          <p14:tracePt t="184025" x="3835400" y="4381500"/>
          <p14:tracePt t="184049" x="3835400" y="4387850"/>
          <p14:tracePt t="184065" x="3835400" y="4394200"/>
          <p14:tracePt t="184242" x="3835400" y="4413250"/>
          <p14:tracePt t="184249" x="3835400" y="4451350"/>
          <p14:tracePt t="184258" x="3835400" y="4476750"/>
          <p14:tracePt t="184266" x="3835400" y="4514850"/>
          <p14:tracePt t="184283" x="3835400" y="4578350"/>
          <p14:tracePt t="184300" x="3848100" y="4610100"/>
          <p14:tracePt t="184316" x="3854450" y="4616450"/>
          <p14:tracePt t="184353" x="3860800" y="4616450"/>
          <p14:tracePt t="184368" x="3873500" y="4610100"/>
          <p14:tracePt t="184383" x="3879850" y="4597400"/>
          <p14:tracePt t="184399" x="3892550" y="4578350"/>
          <p14:tracePt t="184417" x="3892550" y="4565650"/>
          <p14:tracePt t="184497" x="3892550" y="4578350"/>
          <p14:tracePt t="184505" x="3892550" y="4597400"/>
          <p14:tracePt t="184516" x="3892550" y="4616450"/>
          <p14:tracePt t="184533" x="3892550" y="4641850"/>
          <p14:tracePt t="184550" x="3892550" y="4648200"/>
          <p14:tracePt t="184625" x="3898900" y="4648200"/>
          <p14:tracePt t="184650" x="3911600" y="4648200"/>
          <p14:tracePt t="184657" x="3930650" y="4654550"/>
          <p14:tracePt t="184666" x="3949700" y="4667250"/>
          <p14:tracePt t="184683" x="4013200" y="4679950"/>
          <p14:tracePt t="184700" x="4083050" y="4699000"/>
          <p14:tracePt t="184716" x="4165600" y="4718050"/>
          <p14:tracePt t="184733" x="4248150" y="4737100"/>
          <p14:tracePt t="184749" x="4318000" y="4756150"/>
          <p14:tracePt t="184766" x="4394200" y="4781550"/>
          <p14:tracePt t="184783" x="4457700" y="4826000"/>
          <p14:tracePt t="184799" x="4533900" y="4883150"/>
          <p14:tracePt t="184816" x="4699000" y="4978400"/>
          <p14:tracePt t="184833" x="4826000" y="5022850"/>
          <p14:tracePt t="184850" x="4946650" y="5067300"/>
          <p14:tracePt t="184866" x="5054600" y="5099050"/>
          <p14:tracePt t="184883" x="5099050" y="5111750"/>
          <p14:tracePt t="184900" x="5175250" y="5137150"/>
          <p14:tracePt t="184916" x="5251450" y="5156200"/>
          <p14:tracePt t="184933" x="5295900" y="5162550"/>
          <p14:tracePt t="184950" x="5327650" y="5168900"/>
          <p14:tracePt t="184966" x="5353050" y="5168900"/>
          <p14:tracePt t="184983" x="5365750" y="5168900"/>
          <p14:tracePt t="185000" x="5372100" y="5168900"/>
          <p14:tracePt t="185017" x="5378450" y="5175250"/>
          <p14:tracePt t="185049" x="5378450" y="5181600"/>
          <p14:tracePt t="185066" x="5391150" y="5213350"/>
          <p14:tracePt t="185083" x="5429250" y="5283200"/>
          <p14:tracePt t="185100" x="5486400" y="5359400"/>
          <p14:tracePt t="185116" x="5537200" y="5435600"/>
          <p14:tracePt t="185133" x="5575300" y="5499100"/>
          <p14:tracePt t="185150" x="5600700" y="5530850"/>
          <p14:tracePt t="185166" x="5619750" y="5556250"/>
          <p14:tracePt t="185183" x="5619750" y="5562600"/>
          <p14:tracePt t="185217" x="5619750" y="5568950"/>
          <p14:tracePt t="185233" x="5619750" y="5575300"/>
          <p14:tracePt t="185249" x="5619750" y="5588000"/>
          <p14:tracePt t="185266" x="5607050" y="5600700"/>
          <p14:tracePt t="185283" x="5600700" y="5613400"/>
          <p14:tracePt t="185300" x="5600700" y="5626100"/>
          <p14:tracePt t="185316" x="5600700" y="5632450"/>
          <p14:tracePt t="185393" x="5588000" y="5632450"/>
          <p14:tracePt t="185401" x="5562600" y="5632450"/>
          <p14:tracePt t="185410" x="5505450" y="5619750"/>
          <p14:tracePt t="185418" x="5435600" y="5594350"/>
          <p14:tracePt t="185433" x="5200650" y="5467350"/>
          <p14:tracePt t="185450" x="4857750" y="5257800"/>
          <p14:tracePt t="185466" x="4483100" y="5022850"/>
          <p14:tracePt t="185483" x="4171950" y="4826000"/>
          <p14:tracePt t="185500" x="4019550" y="4730750"/>
          <p14:tracePt t="185516" x="3975100" y="4679950"/>
          <p14:tracePt t="185533" x="3962400" y="4654550"/>
          <p14:tracePt t="185550" x="3956050" y="4635500"/>
          <p14:tracePt t="185566" x="3956050" y="4610100"/>
          <p14:tracePt t="185583" x="3956050" y="4603750"/>
          <p14:tracePt t="185616" x="3956050" y="4597400"/>
          <p14:tracePt t="185690" x="3949700" y="4591050"/>
          <p14:tracePt t="185697" x="3937000" y="4578350"/>
          <p14:tracePt t="185705" x="3911600" y="4552950"/>
          <p14:tracePt t="185716" x="3879850" y="4521200"/>
          <p14:tracePt t="185733" x="3848100" y="4476750"/>
          <p14:tracePt t="185750" x="3759200" y="4375150"/>
          <p14:tracePt t="185766" x="3676650" y="4273550"/>
          <p14:tracePt t="185783" x="3619500" y="4197350"/>
          <p14:tracePt t="185800" x="3575050" y="4127500"/>
          <p14:tracePt t="185816" x="3556000" y="4083050"/>
          <p14:tracePt t="185833" x="3543300" y="4076700"/>
          <p14:tracePt t="185850" x="3543300" y="4070350"/>
          <p14:tracePt t="185866" x="3536950" y="4070350"/>
          <p14:tracePt t="185883" x="3536950" y="4064000"/>
          <p14:tracePt t="185899" x="3530600" y="4064000"/>
          <p14:tracePt t="185921" x="3524250" y="4057650"/>
          <p14:tracePt t="185937" x="3517900" y="4057650"/>
          <p14:tracePt t="185950" x="3517900" y="4051300"/>
          <p14:tracePt t="185966" x="3511550" y="4051300"/>
          <p14:tracePt t="185985" x="3511550" y="4044950"/>
          <p14:tracePt t="186000" x="3505200" y="4044950"/>
          <p14:tracePt t="186025" x="3498850" y="4044950"/>
          <p14:tracePt t="186042" x="3492500" y="4044950"/>
          <p14:tracePt t="186050" x="3486150" y="4044950"/>
          <p14:tracePt t="186066" x="3448050" y="4044950"/>
          <p14:tracePt t="186083" x="3403600" y="4044950"/>
          <p14:tracePt t="186100" x="3359150" y="4051300"/>
          <p14:tracePt t="186116" x="3333750" y="4064000"/>
          <p14:tracePt t="186133" x="3327400" y="4064000"/>
          <p14:tracePt t="186150" x="3314700" y="4064000"/>
          <p14:tracePt t="186166" x="3308350" y="4064000"/>
          <p14:tracePt t="186183" x="3302000" y="4064000"/>
          <p14:tracePt t="186649" x="3302000" y="4070350"/>
          <p14:tracePt t="189866" x="3308350" y="4070350"/>
          <p14:tracePt t="189873" x="3327400" y="4076700"/>
          <p14:tracePt t="189883" x="3365500" y="4083050"/>
          <p14:tracePt t="189899" x="3422650" y="4102100"/>
          <p14:tracePt t="189916" x="3479800" y="4121150"/>
          <p14:tracePt t="189933" x="3505200" y="4133850"/>
          <p14:tracePt t="189950" x="3575050" y="4159250"/>
          <p14:tracePt t="189966" x="3632200" y="4191000"/>
          <p14:tracePt t="189983" x="3670300" y="4210050"/>
          <p14:tracePt t="190000" x="3689350" y="4222750"/>
          <p14:tracePt t="190017" x="3695700" y="4229100"/>
          <p14:tracePt t="190105" x="3695700" y="4235450"/>
          <p14:tracePt t="190122" x="3695700" y="4241800"/>
          <p14:tracePt t="190129" x="3695700" y="4248150"/>
          <p14:tracePt t="190146" x="3695700" y="4260850"/>
          <p14:tracePt t="190162" x="3695700" y="4267200"/>
          <p14:tracePt t="190169" x="3676650" y="4279900"/>
          <p14:tracePt t="190183" x="3670300" y="4286250"/>
          <p14:tracePt t="190200" x="3632200" y="4298950"/>
          <p14:tracePt t="190216" x="3543300" y="4324350"/>
          <p14:tracePt t="190233" x="3511550" y="4324350"/>
          <p14:tracePt t="190250" x="3498850" y="4324350"/>
          <p14:tracePt t="190266" x="3492500" y="4324350"/>
          <p14:tracePt t="190433" x="3486150" y="4324350"/>
          <p14:tracePt t="190441" x="3479800" y="4324350"/>
          <p14:tracePt t="190449" x="3460750" y="4324350"/>
          <p14:tracePt t="190466" x="3416300" y="4324350"/>
          <p14:tracePt t="190483" x="3359150" y="4324350"/>
          <p14:tracePt t="190500" x="3327400" y="4324350"/>
          <p14:tracePt t="190516" x="3289300" y="4324350"/>
          <p14:tracePt t="190533" x="3263900" y="4324350"/>
          <p14:tracePt t="190550" x="3244850" y="4324350"/>
          <p14:tracePt t="190566" x="3219450" y="4324350"/>
          <p14:tracePt t="190583" x="3200400" y="4337050"/>
          <p14:tracePt t="190600" x="3175000" y="4343400"/>
          <p14:tracePt t="190616" x="3168650" y="4349750"/>
          <p14:tracePt t="190633" x="3162300" y="4356100"/>
          <p14:tracePt t="190666" x="3162300" y="4362450"/>
          <p14:tracePt t="190683" x="3155950" y="4375150"/>
          <p14:tracePt t="190700" x="3155950" y="4387850"/>
          <p14:tracePt t="190716" x="3155950" y="4406900"/>
          <p14:tracePt t="190733" x="3155950" y="4432300"/>
          <p14:tracePt t="190750" x="3155950" y="4438650"/>
          <p14:tracePt t="190767" x="3155950" y="4470400"/>
          <p14:tracePt t="190783" x="3155950" y="4483100"/>
          <p14:tracePt t="190800" x="3155950" y="4489450"/>
          <p14:tracePt t="191505" x="3168650" y="4489450"/>
          <p14:tracePt t="191513" x="3175000" y="4489450"/>
          <p14:tracePt t="191521" x="3194050" y="4489450"/>
          <p14:tracePt t="191533" x="3225800" y="4489450"/>
          <p14:tracePt t="191550" x="3308350" y="4489450"/>
          <p14:tracePt t="191566" x="3448050" y="4489450"/>
          <p14:tracePt t="191583" x="3670300" y="4451350"/>
          <p14:tracePt t="191600" x="3816350" y="4406900"/>
          <p14:tracePt t="191616" x="4121150" y="4254500"/>
          <p14:tracePt t="191633" x="4254500" y="4184650"/>
          <p14:tracePt t="191650" x="4330700" y="4152900"/>
          <p14:tracePt t="191666" x="4343400" y="4146550"/>
          <p14:tracePt t="191761" x="4343400" y="4140200"/>
          <p14:tracePt t="191785" x="4337050" y="4140200"/>
          <p14:tracePt t="191801" x="4330700" y="4140200"/>
          <p14:tracePt t="191809" x="4324350" y="4152900"/>
          <p14:tracePt t="191818" x="4324350" y="4191000"/>
          <p14:tracePt t="191833" x="4318000" y="4375150"/>
          <p14:tracePt t="191850" x="4298950" y="4679950"/>
          <p14:tracePt t="191866" x="4286250" y="4933950"/>
          <p14:tracePt t="191883" x="4286250" y="5086350"/>
          <p14:tracePt t="191900" x="4286250" y="5213350"/>
          <p14:tracePt t="191917" x="4343400" y="5340350"/>
          <p14:tracePt t="191933" x="4445000" y="5448300"/>
          <p14:tracePt t="191950" x="4603750" y="5511800"/>
          <p14:tracePt t="191966" x="4876800" y="5537200"/>
          <p14:tracePt t="191983" x="5378450" y="5537200"/>
          <p14:tracePt t="192000" x="6045200" y="5467350"/>
          <p14:tracePt t="192017" x="6718300" y="5175250"/>
          <p14:tracePt t="192033" x="6883400" y="5054600"/>
          <p14:tracePt t="192050" x="6915150" y="5003800"/>
          <p14:tracePt t="192066" x="6921500" y="4978400"/>
          <p14:tracePt t="192083" x="6921500" y="4933950"/>
          <p14:tracePt t="192100" x="6921500" y="4876800"/>
          <p14:tracePt t="192116" x="6908800" y="4832350"/>
          <p14:tracePt t="192133" x="6851650" y="4794250"/>
          <p14:tracePt t="192150" x="6775450" y="4775200"/>
          <p14:tracePt t="192166" x="6661150" y="4762500"/>
          <p14:tracePt t="192183" x="6534150" y="4762500"/>
          <p14:tracePt t="192200" x="6381750" y="4787900"/>
          <p14:tracePt t="192216" x="6210300" y="4876800"/>
          <p14:tracePt t="192233" x="6159500" y="4959350"/>
          <p14:tracePt t="192250" x="6146800" y="5054600"/>
          <p14:tracePt t="192266" x="6146800" y="5130800"/>
          <p14:tracePt t="192283" x="6197600" y="5194300"/>
          <p14:tracePt t="192300" x="6267450" y="5238750"/>
          <p14:tracePt t="192316" x="6350000" y="5257800"/>
          <p14:tracePt t="192333" x="6445250" y="5264150"/>
          <p14:tracePt t="192350" x="6527800" y="5264150"/>
          <p14:tracePt t="192366" x="6610350" y="5238750"/>
          <p14:tracePt t="192383" x="6686550" y="5149850"/>
          <p14:tracePt t="192400" x="6718300" y="5048250"/>
          <p14:tracePt t="192416" x="6737350" y="4965700"/>
          <p14:tracePt t="192433" x="6731000" y="4953000"/>
          <p14:tracePt t="192450" x="6711950" y="4946650"/>
          <p14:tracePt t="192466" x="6623050" y="4940300"/>
          <p14:tracePt t="192483" x="6540500" y="4940300"/>
          <p14:tracePt t="192500" x="6451600" y="4946650"/>
          <p14:tracePt t="192516" x="6381750" y="5003800"/>
          <p14:tracePt t="192533" x="6330950" y="5080000"/>
          <p14:tracePt t="192550" x="6299200" y="5175250"/>
          <p14:tracePt t="192566" x="6280150" y="5283200"/>
          <p14:tracePt t="192583" x="6267450" y="5391150"/>
          <p14:tracePt t="192600" x="6248400" y="5473700"/>
          <p14:tracePt t="192616" x="6235700" y="5518150"/>
          <p14:tracePt t="192633" x="6235700" y="5530850"/>
          <p14:tracePt t="192689" x="6235700" y="5524500"/>
          <p14:tracePt t="192705" x="6235700" y="5518150"/>
          <p14:tracePt t="192722" x="6235700" y="5511800"/>
          <p14:tracePt t="192745" x="6235700" y="5505450"/>
          <p14:tracePt t="192753" x="6235700" y="5499100"/>
          <p14:tracePt t="192761" x="6235700" y="5492750"/>
          <p14:tracePt t="192770" x="6223000" y="5480050"/>
          <p14:tracePt t="192783" x="6210300" y="5467350"/>
          <p14:tracePt t="192800" x="6140450" y="5397500"/>
          <p14:tracePt t="192817" x="6051550" y="5276850"/>
          <p14:tracePt t="192833" x="6032500" y="5264150"/>
          <p14:tracePt t="192850" x="6019800" y="525780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377881" y="455741"/>
            <a:ext cx="204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E= D.V.G</a:t>
            </a:r>
          </a:p>
          <a:p>
            <a:endParaRPr lang="pt-BR" dirty="0"/>
          </a:p>
        </p:txBody>
      </p:sp>
      <p:pic>
        <p:nvPicPr>
          <p:cNvPr id="16" name="Espaço Reservado para Conteúdo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22" y="365125"/>
            <a:ext cx="4471989" cy="5556684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Tinta 19"/>
              <p14:cNvContentPartPr/>
              <p14:nvPr/>
            </p14:nvContentPartPr>
            <p14:xfrm>
              <a:off x="2406600" y="228600"/>
              <a:ext cx="9779400" cy="6369480"/>
            </p14:xfrm>
          </p:contentPart>
        </mc:Choice>
        <mc:Fallback>
          <p:pic>
            <p:nvPicPr>
              <p:cNvPr id="20" name="Tinta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7240" y="219240"/>
                <a:ext cx="9798120" cy="638820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Áudio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7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226"/>
    </mc:Choice>
    <mc:Fallback>
      <p:transition spd="slow" advTm="210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667" x="6019800" y="5245100"/>
          <p14:tracePt t="5674" x="6019800" y="5226050"/>
          <p14:tracePt t="5683" x="6019800" y="5181600"/>
          <p14:tracePt t="5691" x="6019800" y="5105400"/>
          <p14:tracePt t="5708" x="5905500" y="4787900"/>
          <p14:tracePt t="5725" x="5556250" y="4222750"/>
          <p14:tracePt t="5741" x="5060950" y="3486150"/>
          <p14:tracePt t="5758" x="4432300" y="2578100"/>
          <p14:tracePt t="5775" x="3721100" y="1562100"/>
          <p14:tracePt t="5792" x="3257550" y="635000"/>
          <p14:tracePt t="5808" x="3162300" y="69850"/>
          <p14:tracePt t="5825" x="3181350" y="0"/>
          <p14:tracePt t="5842" x="3206750" y="0"/>
          <p14:tracePt t="5875" x="3181350" y="0"/>
          <p14:tracePt t="5891" x="3054350" y="0"/>
          <p14:tracePt t="5908" x="2901950" y="0"/>
          <p14:tracePt t="5925" x="2794000" y="0"/>
          <p14:tracePt t="5942" x="2749550" y="0"/>
          <p14:tracePt t="5958" x="2743200" y="0"/>
          <p14:tracePt t="6058" x="2736850" y="0"/>
          <p14:tracePt t="6067" x="2724150" y="19050"/>
          <p14:tracePt t="6075" x="2705100" y="57150"/>
          <p14:tracePt t="6091" x="2660650" y="158750"/>
          <p14:tracePt t="6108" x="2635250" y="247650"/>
          <p14:tracePt t="6125" x="2616200" y="304800"/>
          <p14:tracePt t="6141" x="2603500" y="336550"/>
          <p14:tracePt t="6158" x="2584450" y="393700"/>
          <p14:tracePt t="6175" x="2578100" y="431800"/>
          <p14:tracePt t="6191" x="2578100" y="457200"/>
          <p14:tracePt t="6208" x="2597150" y="476250"/>
          <p14:tracePt t="6225" x="2603500" y="508000"/>
          <p14:tracePt t="6241" x="2609850" y="609600"/>
          <p14:tracePt t="6258" x="2609850" y="673100"/>
          <p14:tracePt t="6275" x="2609850" y="723900"/>
          <p14:tracePt t="6291" x="2609850" y="749300"/>
          <p14:tracePt t="6308" x="2609850" y="781050"/>
          <p14:tracePt t="6325" x="2609850" y="800100"/>
          <p14:tracePt t="6341" x="2609850" y="806450"/>
          <p14:tracePt t="6358" x="2609850" y="812800"/>
          <p14:tracePt t="6522" x="2616200" y="812800"/>
          <p14:tracePt t="6530" x="2622550" y="806450"/>
          <p14:tracePt t="6547" x="2628900" y="800100"/>
          <p14:tracePt t="6558" x="2641600" y="787400"/>
          <p14:tracePt t="6575" x="2641600" y="774700"/>
          <p14:tracePt t="6592" x="2647950" y="768350"/>
          <p14:tracePt t="6619" x="2647950" y="762000"/>
          <p14:tracePt t="6626" x="2647950" y="755650"/>
          <p14:tracePt t="6642" x="2654300" y="749300"/>
          <p14:tracePt t="6658" x="2660650" y="736600"/>
          <p14:tracePt t="6675" x="2667000" y="730250"/>
          <p14:tracePt t="6691" x="2673350" y="723900"/>
          <p14:tracePt t="6725" x="2673350" y="717550"/>
          <p14:tracePt t="6741" x="2679700" y="711200"/>
          <p14:tracePt t="6758" x="2692400" y="692150"/>
          <p14:tracePt t="6775" x="2705100" y="673100"/>
          <p14:tracePt t="6791" x="2711450" y="666750"/>
          <p14:tracePt t="6808" x="2711450" y="660400"/>
          <p14:tracePt t="6898" x="2717800" y="660400"/>
          <p14:tracePt t="6962" x="2724150" y="660400"/>
          <p14:tracePt t="6978" x="2730500" y="660400"/>
          <p14:tracePt t="6987" x="2730500" y="654050"/>
          <p14:tracePt t="7010" x="2736850" y="654050"/>
          <p14:tracePt t="7042" x="2743200" y="654050"/>
          <p14:tracePt t="7051" x="2749550" y="654050"/>
          <p14:tracePt t="7058" x="2755900" y="654050"/>
          <p14:tracePt t="7075" x="2768600" y="654050"/>
          <p14:tracePt t="7098" x="2774950" y="654050"/>
          <p14:tracePt t="7114" x="2781300" y="654050"/>
          <p14:tracePt t="7139" x="2787650" y="654050"/>
          <p14:tracePt t="7146" x="2794000" y="654050"/>
          <p14:tracePt t="7163" x="2800350" y="654050"/>
          <p14:tracePt t="7178" x="2806700" y="654050"/>
          <p14:tracePt t="7191" x="2813050" y="654050"/>
          <p14:tracePt t="7208" x="2825750" y="654050"/>
          <p14:tracePt t="7225" x="2838450" y="654050"/>
          <p14:tracePt t="7241" x="2857500" y="654050"/>
          <p14:tracePt t="7258" x="2870200" y="654050"/>
          <p14:tracePt t="7275" x="2895600" y="654050"/>
          <p14:tracePt t="7291" x="2914650" y="654050"/>
          <p14:tracePt t="7308" x="2946400" y="641350"/>
          <p14:tracePt t="7325" x="2971800" y="635000"/>
          <p14:tracePt t="7341" x="2990850" y="628650"/>
          <p14:tracePt t="7358" x="3003550" y="628650"/>
          <p14:tracePt t="7375" x="3016250" y="622300"/>
          <p14:tracePt t="7391" x="3022600" y="622300"/>
          <p14:tracePt t="7408" x="3041650" y="622300"/>
          <p14:tracePt t="7425" x="3060700" y="622300"/>
          <p14:tracePt t="7442" x="3079750" y="615950"/>
          <p14:tracePt t="7458" x="3111500" y="615950"/>
          <p14:tracePt t="7475" x="3130550" y="609600"/>
          <p14:tracePt t="7491" x="3155950" y="609600"/>
          <p14:tracePt t="7508" x="3168650" y="609600"/>
          <p14:tracePt t="7525" x="3175000" y="609600"/>
          <p14:tracePt t="7541" x="3181350" y="609600"/>
          <p14:tracePt t="7558" x="3194050" y="609600"/>
          <p14:tracePt t="7575" x="3200400" y="609600"/>
          <p14:tracePt t="7592" x="3206750" y="609600"/>
          <p14:tracePt t="7608" x="3213100" y="609600"/>
          <p14:tracePt t="7625" x="3225800" y="609600"/>
          <p14:tracePt t="7642" x="3251200" y="609600"/>
          <p14:tracePt t="7658" x="3270250" y="609600"/>
          <p14:tracePt t="7675" x="3289300" y="609600"/>
          <p14:tracePt t="7691" x="3308350" y="609600"/>
          <p14:tracePt t="7708" x="3321050" y="609600"/>
          <p14:tracePt t="7725" x="3340100" y="609600"/>
          <p14:tracePt t="7741" x="3352800" y="609600"/>
          <p14:tracePt t="7758" x="3359150" y="609600"/>
          <p14:tracePt t="7794" x="3365500" y="609600"/>
          <p14:tracePt t="7808" x="3371850" y="609600"/>
          <p14:tracePt t="7825" x="3390900" y="609600"/>
          <p14:tracePt t="7841" x="3460750" y="609600"/>
          <p14:tracePt t="7858" x="3498850" y="609600"/>
          <p14:tracePt t="7875" x="3530600" y="609600"/>
          <p14:tracePt t="7891" x="3543300" y="609600"/>
          <p14:tracePt t="7908" x="3562350" y="609600"/>
          <p14:tracePt t="7925" x="3575050" y="609600"/>
          <p14:tracePt t="7941" x="3600450" y="609600"/>
          <p14:tracePt t="7958" x="3644900" y="609600"/>
          <p14:tracePt t="7975" x="3702050" y="609600"/>
          <p14:tracePt t="7992" x="3790950" y="609600"/>
          <p14:tracePt t="8008" x="3917950" y="609600"/>
          <p14:tracePt t="8025" x="4044950" y="628650"/>
          <p14:tracePt t="8042" x="4210050" y="660400"/>
          <p14:tracePt t="8058" x="4305300" y="673100"/>
          <p14:tracePt t="8075" x="4375150" y="679450"/>
          <p14:tracePt t="8092" x="4406900" y="679450"/>
          <p14:tracePt t="8108" x="4438650" y="685800"/>
          <p14:tracePt t="8125" x="4457700" y="685800"/>
          <p14:tracePt t="8141" x="4483100" y="685800"/>
          <p14:tracePt t="8158" x="4495800" y="685800"/>
          <p14:tracePt t="8175" x="4533900" y="685800"/>
          <p14:tracePt t="8192" x="4578350" y="698500"/>
          <p14:tracePt t="8208" x="4641850" y="711200"/>
          <p14:tracePt t="8225" x="4705350" y="723900"/>
          <p14:tracePt t="8242" x="4768850" y="723900"/>
          <p14:tracePt t="8258" x="4787900" y="723900"/>
          <p14:tracePt t="8275" x="4813300" y="723900"/>
          <p14:tracePt t="8291" x="4838700" y="723900"/>
          <p14:tracePt t="8308" x="4895850" y="723900"/>
          <p14:tracePt t="8325" x="4959350" y="723900"/>
          <p14:tracePt t="8341" x="5010150" y="723900"/>
          <p14:tracePt t="8358" x="5048250" y="723900"/>
          <p14:tracePt t="8375" x="5054600" y="723900"/>
          <p14:tracePt t="8419" x="5060950" y="723900"/>
          <p14:tracePt t="8426" x="5073650" y="723900"/>
          <p14:tracePt t="8442" x="5105400" y="723900"/>
          <p14:tracePt t="8459" x="5143500" y="723900"/>
          <p14:tracePt t="8475" x="5168900" y="723900"/>
          <p14:tracePt t="8491" x="5194300" y="723900"/>
          <p14:tracePt t="8508" x="5207000" y="723900"/>
          <p14:tracePt t="8525" x="5226050" y="723900"/>
          <p14:tracePt t="8541" x="5257800" y="723900"/>
          <p14:tracePt t="8558" x="5308600" y="723900"/>
          <p14:tracePt t="8575" x="5378450" y="723900"/>
          <p14:tracePt t="8592" x="5397500" y="723900"/>
          <p14:tracePt t="8608" x="5441950" y="723900"/>
          <p14:tracePt t="8625" x="5461000" y="723900"/>
          <p14:tracePt t="8642" x="5492750" y="717550"/>
          <p14:tracePt t="8658" x="5524500" y="711200"/>
          <p14:tracePt t="8675" x="5568950" y="698500"/>
          <p14:tracePt t="8691" x="5632450" y="685800"/>
          <p14:tracePt t="8708" x="5708650" y="679450"/>
          <p14:tracePt t="8725" x="5765800" y="679450"/>
          <p14:tracePt t="8742" x="5778500" y="679450"/>
          <p14:tracePt t="8758" x="5791200" y="679450"/>
          <p14:tracePt t="8775" x="5797550" y="679450"/>
          <p14:tracePt t="8791" x="5803900" y="679450"/>
          <p14:tracePt t="8809" x="5835650" y="679450"/>
          <p14:tracePt t="8825" x="5867400" y="679450"/>
          <p14:tracePt t="8842" x="5937250" y="679450"/>
          <p14:tracePt t="8858" x="6000750" y="666750"/>
          <p14:tracePt t="8875" x="6051550" y="660400"/>
          <p14:tracePt t="8891" x="6083300" y="660400"/>
          <p14:tracePt t="8908" x="6102350" y="660400"/>
          <p14:tracePt t="8925" x="6127750" y="660400"/>
          <p14:tracePt t="8941" x="6165850" y="660400"/>
          <p14:tracePt t="8958" x="6223000" y="660400"/>
          <p14:tracePt t="8975" x="6305550" y="660400"/>
          <p14:tracePt t="8992" x="6381750" y="660400"/>
          <p14:tracePt t="9008" x="6394450" y="660400"/>
          <p14:tracePt t="9025" x="6413500" y="660400"/>
          <p14:tracePt t="9042" x="6419850" y="660400"/>
          <p14:tracePt t="9122" x="6426200" y="660400"/>
          <p14:tracePt t="9130" x="6432550" y="660400"/>
          <p14:tracePt t="9142" x="6438900" y="660400"/>
          <p14:tracePt t="9158" x="6464300" y="660400"/>
          <p14:tracePt t="9175" x="6508750" y="679450"/>
          <p14:tracePt t="9192" x="6565900" y="692150"/>
          <p14:tracePt t="9208" x="6610350" y="704850"/>
          <p14:tracePt t="9225" x="6635750" y="717550"/>
          <p14:tracePt t="9242" x="6661150" y="723900"/>
          <p14:tracePt t="9258" x="6673850" y="730250"/>
          <p14:tracePt t="9315" x="6654800" y="730250"/>
          <p14:tracePt t="9323" x="6635750" y="730250"/>
          <p14:tracePt t="9330" x="6604000" y="730250"/>
          <p14:tracePt t="9341" x="6553200" y="742950"/>
          <p14:tracePt t="9358" x="6413500" y="787400"/>
          <p14:tracePt t="9375" x="6191250" y="806450"/>
          <p14:tracePt t="9391" x="5911850" y="819150"/>
          <p14:tracePt t="9408" x="5632450" y="819150"/>
          <p14:tracePt t="9424" x="5530850" y="819150"/>
          <p14:tracePt t="9441" x="5372100" y="819150"/>
          <p14:tracePt t="9458" x="5149850" y="850900"/>
          <p14:tracePt t="9474" x="4940300" y="882650"/>
          <p14:tracePt t="9491" x="4692650" y="889000"/>
          <p14:tracePt t="9508" x="4413250" y="889000"/>
          <p14:tracePt t="9524" x="4165600" y="889000"/>
          <p14:tracePt t="9542" x="4025900" y="889000"/>
          <p14:tracePt t="9558" x="3949700" y="889000"/>
          <p14:tracePt t="9575" x="3917950" y="889000"/>
          <p14:tracePt t="9592" x="3892550" y="889000"/>
          <p14:tracePt t="9608" x="3854450" y="889000"/>
          <p14:tracePt t="9625" x="3790950" y="889000"/>
          <p14:tracePt t="9642" x="3727450" y="889000"/>
          <p14:tracePt t="9658" x="3695700" y="889000"/>
          <p14:tracePt t="9675" x="3670300" y="889000"/>
          <p14:tracePt t="9691" x="3625850" y="889000"/>
          <p14:tracePt t="9708" x="3549650" y="889000"/>
          <p14:tracePt t="9725" x="3441700" y="889000"/>
          <p14:tracePt t="9741" x="3302000" y="889000"/>
          <p14:tracePt t="9758" x="3175000" y="889000"/>
          <p14:tracePt t="9775" x="3086100" y="889000"/>
          <p14:tracePt t="9791" x="3022600" y="889000"/>
          <p14:tracePt t="9808" x="2978150" y="889000"/>
          <p14:tracePt t="9825" x="2952750" y="889000"/>
          <p14:tracePt t="9842" x="2908300" y="889000"/>
          <p14:tracePt t="9858" x="2876550" y="889000"/>
          <p14:tracePt t="9875" x="2851150" y="895350"/>
          <p14:tracePt t="9892" x="2844800" y="901700"/>
          <p14:tracePt t="9908" x="2838450" y="901700"/>
          <p14:tracePt t="9994" x="2851150" y="901700"/>
          <p14:tracePt t="10003" x="2863850" y="901700"/>
          <p14:tracePt t="10010" x="2889250" y="901700"/>
          <p14:tracePt t="10025" x="2914650" y="901700"/>
          <p14:tracePt t="10041" x="2997200" y="901700"/>
          <p14:tracePt t="10058" x="3054350" y="901700"/>
          <p14:tracePt t="10075" x="3098800" y="901700"/>
          <p14:tracePt t="10091" x="3143250" y="901700"/>
          <p14:tracePt t="10108" x="3213100" y="901700"/>
          <p14:tracePt t="10125" x="3295650" y="901700"/>
          <p14:tracePt t="10141" x="3397250" y="901700"/>
          <p14:tracePt t="10158" x="3473450" y="901700"/>
          <p14:tracePt t="10175" x="3524250" y="901700"/>
          <p14:tracePt t="10192" x="3556000" y="908050"/>
          <p14:tracePt t="10208" x="3587750" y="914400"/>
          <p14:tracePt t="10225" x="3606800" y="914400"/>
          <p14:tracePt t="10243" x="3670300" y="920750"/>
          <p14:tracePt t="10258" x="3708400" y="920750"/>
          <p14:tracePt t="10275" x="3733800" y="920750"/>
          <p14:tracePt t="10291" x="3759200" y="920750"/>
          <p14:tracePt t="10308" x="3803650" y="920750"/>
          <p14:tracePt t="10325" x="3873500" y="914400"/>
          <p14:tracePt t="10342" x="3949700" y="901700"/>
          <p14:tracePt t="10358" x="3994150" y="895350"/>
          <p14:tracePt t="10375" x="4019550" y="895350"/>
          <p14:tracePt t="10391" x="4032250" y="895350"/>
          <p14:tracePt t="10408" x="4044950" y="895350"/>
          <p14:tracePt t="10425" x="4057650" y="895350"/>
          <p14:tracePt t="10442" x="4089400" y="895350"/>
          <p14:tracePt t="10458" x="4108450" y="895350"/>
          <p14:tracePt t="10475" x="4133850" y="889000"/>
          <p14:tracePt t="10491" x="4146550" y="889000"/>
          <p14:tracePt t="10508" x="4152900" y="889000"/>
          <p14:tracePt t="10525" x="4159250" y="882650"/>
          <p14:tracePt t="10541" x="4178300" y="882650"/>
          <p14:tracePt t="10558" x="4216400" y="882650"/>
          <p14:tracePt t="10575" x="4267200" y="889000"/>
          <p14:tracePt t="10592" x="4305300" y="908050"/>
          <p14:tracePt t="10608" x="4324350" y="914400"/>
          <p14:tracePt t="10625" x="4349750" y="914400"/>
          <p14:tracePt t="10642" x="4362450" y="914400"/>
          <p14:tracePt t="10658" x="4368800" y="914400"/>
          <p14:tracePt t="10675" x="4387850" y="914400"/>
          <p14:tracePt t="10692" x="4400550" y="914400"/>
          <p14:tracePt t="10708" x="4406900" y="914400"/>
          <p14:tracePt t="10725" x="4413250" y="914400"/>
          <p14:tracePt t="10758" x="4419600" y="908050"/>
          <p14:tracePt t="10775" x="4419600" y="901700"/>
          <p14:tracePt t="10791" x="4425950" y="895350"/>
          <p14:tracePt t="10808" x="4432300" y="895350"/>
          <p14:tracePt t="10825" x="4445000" y="889000"/>
          <p14:tracePt t="10842" x="4464050" y="889000"/>
          <p14:tracePt t="10858" x="4470400" y="889000"/>
          <p14:tracePt t="10875" x="4483100" y="889000"/>
          <p14:tracePt t="10892" x="4489450" y="889000"/>
          <p14:tracePt t="10924" x="4495800" y="889000"/>
          <p14:tracePt t="10941" x="4508500" y="889000"/>
          <p14:tracePt t="10958" x="4527550" y="889000"/>
          <p14:tracePt t="10975" x="4540250" y="889000"/>
          <p14:tracePt t="10992" x="4552950" y="889000"/>
          <p14:tracePt t="11008" x="4559300" y="889000"/>
          <p14:tracePt t="11042" x="4565650" y="889000"/>
          <p14:tracePt t="11091" x="4559300" y="889000"/>
          <p14:tracePt t="11098" x="4552950" y="889000"/>
          <p14:tracePt t="11108" x="4540250" y="882650"/>
          <p14:tracePt t="11125" x="4502150" y="882650"/>
          <p14:tracePt t="11142" x="4489450" y="882650"/>
          <p14:tracePt t="11158" x="4483100" y="882650"/>
          <p14:tracePt t="11175" x="4476750" y="882650"/>
          <p14:tracePt t="11315" x="4476750" y="876300"/>
          <p14:tracePt t="11323" x="4483100" y="876300"/>
          <p14:tracePt t="11330" x="4495800" y="876300"/>
          <p14:tracePt t="11341" x="4508500" y="869950"/>
          <p14:tracePt t="11358" x="4546600" y="857250"/>
          <p14:tracePt t="11375" x="4597400" y="850900"/>
          <p14:tracePt t="11392" x="4648200" y="850900"/>
          <p14:tracePt t="11408" x="4711700" y="850900"/>
          <p14:tracePt t="11425" x="4781550" y="850900"/>
          <p14:tracePt t="11442" x="4838700" y="850900"/>
          <p14:tracePt t="11458" x="4864100" y="850900"/>
          <p14:tracePt t="11475" x="4883150" y="850900"/>
          <p14:tracePt t="11492" x="4889500" y="850900"/>
          <p14:tracePt t="11508" x="4895850" y="850900"/>
          <p14:tracePt t="11525" x="4908550" y="850900"/>
          <p14:tracePt t="11542" x="4946650" y="850900"/>
          <p14:tracePt t="11558" x="4997450" y="850900"/>
          <p14:tracePt t="11575" x="5067300" y="850900"/>
          <p14:tracePt t="11592" x="5105400" y="850900"/>
          <p14:tracePt t="11608" x="5124450" y="850900"/>
          <p14:tracePt t="11625" x="5130800" y="850900"/>
          <p14:tracePt t="11642" x="5143500" y="850900"/>
          <p14:tracePt t="11658" x="5156200" y="850900"/>
          <p14:tracePt t="11675" x="5194300" y="850900"/>
          <p14:tracePt t="11691" x="5226050" y="850900"/>
          <p14:tracePt t="11708" x="5257800" y="850900"/>
          <p14:tracePt t="11725" x="5270500" y="850900"/>
          <p14:tracePt t="11742" x="5283200" y="850900"/>
          <p14:tracePt t="11786" x="5289550" y="850900"/>
          <p14:tracePt t="11794" x="5302250" y="850900"/>
          <p14:tracePt t="11808" x="5314950" y="850900"/>
          <p14:tracePt t="11825" x="5353050" y="850900"/>
          <p14:tracePt t="11841" x="5391150" y="850900"/>
          <p14:tracePt t="11858" x="5422900" y="850900"/>
          <p14:tracePt t="11875" x="5454650" y="850900"/>
          <p14:tracePt t="11891" x="5480050" y="850900"/>
          <p14:tracePt t="11908" x="5518150" y="850900"/>
          <p14:tracePt t="11925" x="5568950" y="850900"/>
          <p14:tracePt t="11941" x="5645150" y="850900"/>
          <p14:tracePt t="11958" x="5740400" y="850900"/>
          <p14:tracePt t="11975" x="5822950" y="850900"/>
          <p14:tracePt t="11991" x="5886450" y="857250"/>
          <p14:tracePt t="12008" x="5924550" y="857250"/>
          <p14:tracePt t="12025" x="5943600" y="857250"/>
          <p14:tracePt t="12042" x="6000750" y="857250"/>
          <p14:tracePt t="12058" x="6064250" y="857250"/>
          <p14:tracePt t="12075" x="6134100" y="857250"/>
          <p14:tracePt t="12092" x="6178550" y="857250"/>
          <p14:tracePt t="12108" x="6210300" y="857250"/>
          <p14:tracePt t="12125" x="6229350" y="863600"/>
          <p14:tracePt t="12142" x="6235700" y="863600"/>
          <p14:tracePt t="12195" x="6235700" y="869950"/>
          <p14:tracePt t="12210" x="6223000" y="882650"/>
          <p14:tracePt t="12226" x="6191250" y="889000"/>
          <p14:tracePt t="12234" x="6140450" y="908050"/>
          <p14:tracePt t="12242" x="6070600" y="933450"/>
          <p14:tracePt t="12258" x="5905500" y="977900"/>
          <p14:tracePt t="12275" x="5740400" y="996950"/>
          <p14:tracePt t="12292" x="5613400" y="996950"/>
          <p14:tracePt t="12308" x="5530850" y="996950"/>
          <p14:tracePt t="12325" x="5454650" y="996950"/>
          <p14:tracePt t="12341" x="5365750" y="996950"/>
          <p14:tracePt t="12358" x="5270500" y="996950"/>
          <p14:tracePt t="12375" x="5187950" y="1003300"/>
          <p14:tracePt t="12392" x="5099050" y="1028700"/>
          <p14:tracePt t="12408" x="5022850" y="1054100"/>
          <p14:tracePt t="12425" x="4965700" y="1066800"/>
          <p14:tracePt t="12441" x="4927600" y="1073150"/>
          <p14:tracePt t="12458" x="4851400" y="1079500"/>
          <p14:tracePt t="12475" x="4794250" y="1079500"/>
          <p14:tracePt t="12492" x="4724400" y="1079500"/>
          <p14:tracePt t="12508" x="4660900" y="1079500"/>
          <p14:tracePt t="12525" x="4610100" y="1079500"/>
          <p14:tracePt t="12541" x="4559300" y="1079500"/>
          <p14:tracePt t="12558" x="4502150" y="1079500"/>
          <p14:tracePt t="12575" x="4457700" y="1079500"/>
          <p14:tracePt t="12592" x="4394200" y="1079500"/>
          <p14:tracePt t="12608" x="4298950" y="1079500"/>
          <p14:tracePt t="12625" x="4229100" y="1079500"/>
          <p14:tracePt t="12642" x="4203700" y="1079500"/>
          <p14:tracePt t="12658" x="4191000" y="1079500"/>
          <p14:tracePt t="12675" x="4184650" y="1079500"/>
          <p14:tracePt t="12995" x="4191000" y="1079500"/>
          <p14:tracePt t="13002" x="4197350" y="1079500"/>
          <p14:tracePt t="13019" x="4203700" y="1079500"/>
          <p14:tracePt t="13035" x="4210050" y="1079500"/>
          <p14:tracePt t="13107" x="4216400" y="1079500"/>
          <p14:tracePt t="13131" x="4222750" y="1079500"/>
          <p14:tracePt t="13146" x="4229100" y="1079500"/>
          <p14:tracePt t="13163" x="4241800" y="1079500"/>
          <p14:tracePt t="13178" x="4254500" y="1079500"/>
          <p14:tracePt t="13187" x="4260850" y="1079500"/>
          <p14:tracePt t="13194" x="4273550" y="1079500"/>
          <p14:tracePt t="13208" x="4286250" y="1079500"/>
          <p14:tracePt t="13225" x="4311650" y="1079500"/>
          <p14:tracePt t="13242" x="4349750" y="1079500"/>
          <p14:tracePt t="13258" x="4368800" y="1079500"/>
          <p14:tracePt t="13275" x="4381500" y="1079500"/>
          <p14:tracePt t="13308" x="4387850" y="1085850"/>
          <p14:tracePt t="13851" x="4394200" y="1085850"/>
          <p14:tracePt t="13874" x="4400550" y="1085850"/>
          <p14:tracePt t="13898" x="4406900" y="1085850"/>
          <p14:tracePt t="13907" x="4413250" y="1085850"/>
          <p14:tracePt t="13923" x="4419600" y="1085850"/>
          <p14:tracePt t="13938" x="4425950" y="1085850"/>
          <p14:tracePt t="13963" x="4432300" y="1085850"/>
          <p14:tracePt t="14018" x="4432300" y="1092200"/>
          <p14:tracePt t="14026" x="4438650" y="1092200"/>
          <p14:tracePt t="14034" x="4445000" y="1092200"/>
          <p14:tracePt t="14042" x="4451350" y="1092200"/>
          <p14:tracePt t="14058" x="4464050" y="1092200"/>
          <p14:tracePt t="14075" x="4476750" y="1098550"/>
          <p14:tracePt t="14092" x="4495800" y="1098550"/>
          <p14:tracePt t="14108" x="4514850" y="1098550"/>
          <p14:tracePt t="14125" x="4540250" y="1098550"/>
          <p14:tracePt t="14141" x="4559300" y="1098550"/>
          <p14:tracePt t="14158" x="4578350" y="1098550"/>
          <p14:tracePt t="14175" x="4603750" y="1098550"/>
          <p14:tracePt t="14192" x="4616450" y="1098550"/>
          <p14:tracePt t="14208" x="4622800" y="1098550"/>
          <p14:tracePt t="14225" x="4641850" y="1098550"/>
          <p14:tracePt t="14242" x="4673600" y="1104900"/>
          <p14:tracePt t="14258" x="4686300" y="1104900"/>
          <p14:tracePt t="14275" x="4699000" y="1104900"/>
          <p14:tracePt t="14292" x="4705350" y="1104900"/>
          <p14:tracePt t="14308" x="4711700" y="1104900"/>
          <p14:tracePt t="14342" x="4724400" y="1104900"/>
          <p14:tracePt t="14358" x="4730750" y="1104900"/>
          <p14:tracePt t="14375" x="4743450" y="1104900"/>
          <p14:tracePt t="14392" x="4768850" y="1104900"/>
          <p14:tracePt t="14408" x="4794250" y="1104900"/>
          <p14:tracePt t="14425" x="4813300" y="1104900"/>
          <p14:tracePt t="14442" x="4857750" y="1111250"/>
          <p14:tracePt t="14458" x="4870450" y="1117600"/>
          <p14:tracePt t="14475" x="4889500" y="1123950"/>
          <p14:tracePt t="14492" x="4902200" y="1123950"/>
          <p14:tracePt t="14508" x="4908550" y="1123950"/>
          <p14:tracePt t="14525" x="4914900" y="1123950"/>
          <p14:tracePt t="14541" x="4921250" y="1123950"/>
          <p14:tracePt t="14558" x="4927600" y="1123950"/>
          <p14:tracePt t="14592" x="4940300" y="1123950"/>
          <p14:tracePt t="14608" x="4946650" y="1123950"/>
          <p14:tracePt t="14625" x="4953000" y="1123950"/>
          <p14:tracePt t="14642" x="4959350" y="1123950"/>
          <p14:tracePt t="14658" x="4965700" y="1123950"/>
          <p14:tracePt t="14723" x="4972050" y="1123950"/>
          <p14:tracePt t="14739" x="4978400" y="1123950"/>
          <p14:tracePt t="14747" x="4984750" y="1123950"/>
          <p14:tracePt t="14763" x="4991100" y="1123950"/>
          <p14:tracePt t="14787" x="4997450" y="1123950"/>
          <p14:tracePt t="14794" x="4997450" y="1130300"/>
          <p14:tracePt t="14810" x="5003800" y="1130300"/>
          <p14:tracePt t="14842" x="5010150" y="1130300"/>
          <p14:tracePt t="14850" x="5016500" y="1130300"/>
          <p14:tracePt t="14858" x="5029200" y="1130300"/>
          <p14:tracePt t="14875" x="5048250" y="1130300"/>
          <p14:tracePt t="14892" x="5073650" y="1130300"/>
          <p14:tracePt t="14908" x="5099050" y="1123950"/>
          <p14:tracePt t="14925" x="5118100" y="1123950"/>
          <p14:tracePt t="14942" x="5137150" y="1123950"/>
          <p14:tracePt t="14958" x="5149850" y="1123950"/>
          <p14:tracePt t="14975" x="5156200" y="1123950"/>
          <p14:tracePt t="14992" x="5162550" y="1123950"/>
          <p14:tracePt t="15008" x="5175250" y="1123950"/>
          <p14:tracePt t="15025" x="5194300" y="1123950"/>
          <p14:tracePt t="15042" x="5207000" y="1123950"/>
          <p14:tracePt t="15058" x="5219700" y="1123950"/>
          <p14:tracePt t="15075" x="5226050" y="1123950"/>
          <p14:tracePt t="15092" x="5238750" y="1123950"/>
          <p14:tracePt t="15108" x="5245100" y="1123950"/>
          <p14:tracePt t="15125" x="5257800" y="1123950"/>
          <p14:tracePt t="15141" x="5264150" y="1130300"/>
          <p14:tracePt t="15158" x="5295900" y="1143000"/>
          <p14:tracePt t="15175" x="5327650" y="1143000"/>
          <p14:tracePt t="15192" x="5359400" y="1149350"/>
          <p14:tracePt t="15208" x="5397500" y="1149350"/>
          <p14:tracePt t="15225" x="5435600" y="1149350"/>
          <p14:tracePt t="15242" x="5486400" y="1149350"/>
          <p14:tracePt t="15258" x="5524500" y="1149350"/>
          <p14:tracePt t="15275" x="5556250" y="1149350"/>
          <p14:tracePt t="15291" x="5581650" y="1149350"/>
          <p14:tracePt t="15308" x="5613400" y="1149350"/>
          <p14:tracePt t="15325" x="5638800" y="1155700"/>
          <p14:tracePt t="15342" x="5651500" y="1162050"/>
          <p14:tracePt t="15358" x="5664200" y="1162050"/>
          <p14:tracePt t="15375" x="5670550" y="1162050"/>
          <p14:tracePt t="15392" x="5676900" y="1162050"/>
          <p14:tracePt t="15408" x="5689600" y="1162050"/>
          <p14:tracePt t="15425" x="5708650" y="1162050"/>
          <p14:tracePt t="15442" x="5734050" y="1168400"/>
          <p14:tracePt t="15458" x="5746750" y="1174750"/>
          <p14:tracePt t="15475" x="5759450" y="1174750"/>
          <p14:tracePt t="15492" x="5765800" y="1174750"/>
          <p14:tracePt t="15508" x="5778500" y="1174750"/>
          <p14:tracePt t="15525" x="5791200" y="1174750"/>
          <p14:tracePt t="15542" x="5797550" y="1174750"/>
          <p14:tracePt t="15558" x="5810250" y="1174750"/>
          <p14:tracePt t="15575" x="5822950" y="1174750"/>
          <p14:tracePt t="15591" x="5829300" y="1174750"/>
          <p14:tracePt t="15608" x="5835650" y="1174750"/>
          <p14:tracePt t="15657" x="5842000" y="1174750"/>
          <p14:tracePt t="15690" x="5848350" y="1174750"/>
          <p14:tracePt t="15706" x="5854700" y="1174750"/>
          <p14:tracePt t="15722" x="5861050" y="1174750"/>
          <p14:tracePt t="15754" x="5867400" y="1174750"/>
          <p14:tracePt t="15762" x="5873750" y="1174750"/>
          <p14:tracePt t="15778" x="5880100" y="1181100"/>
          <p14:tracePt t="15785" x="5886450" y="1181100"/>
          <p14:tracePt t="15802" x="5892800" y="1181100"/>
          <p14:tracePt t="15826" x="5892800" y="1187450"/>
          <p14:tracePt t="16226" x="5899150" y="1187450"/>
          <p14:tracePt t="16346" x="5905500" y="1187450"/>
          <p14:tracePt t="16355" x="5911850" y="1187450"/>
          <p14:tracePt t="16403" x="5918200" y="1187450"/>
          <p14:tracePt t="16426" x="5924550" y="1187450"/>
          <p14:tracePt t="16442" x="5930900" y="1187450"/>
          <p14:tracePt t="16458" x="5937250" y="1187450"/>
          <p14:tracePt t="16515" x="5943600" y="1187450"/>
          <p14:tracePt t="16538" x="5949950" y="1187450"/>
          <p14:tracePt t="16578" x="5956300" y="1187450"/>
          <p14:tracePt t="16586" x="5962650" y="1187450"/>
          <p14:tracePt t="16610" x="5969000" y="1187450"/>
          <p14:tracePt t="16627" x="5975350" y="1187450"/>
          <p14:tracePt t="16643" x="5981700" y="1187450"/>
          <p14:tracePt t="16651" x="5988050" y="1187450"/>
          <p14:tracePt t="16690" x="5994400" y="1187450"/>
          <p14:tracePt t="16715" x="6000750" y="1187450"/>
          <p14:tracePt t="16747" x="6007100" y="1187450"/>
          <p14:tracePt t="16835" x="6013450" y="1187450"/>
          <p14:tracePt t="17490" x="6019800" y="1187450"/>
          <p14:tracePt t="17515" x="6026150" y="1187450"/>
          <p14:tracePt t="17571" x="6032500" y="1187450"/>
          <p14:tracePt t="17586" x="6038850" y="1187450"/>
          <p14:tracePt t="17658" x="6045200" y="1187450"/>
          <p14:tracePt t="18186" x="6051550" y="1187450"/>
          <p14:tracePt t="18211" x="6057900" y="1187450"/>
          <p14:tracePt t="18243" x="6064250" y="1187450"/>
          <p14:tracePt t="18251" x="6070600" y="1187450"/>
          <p14:tracePt t="18274" x="6076950" y="1187450"/>
          <p14:tracePt t="18314" x="6083300" y="1187450"/>
          <p14:tracePt t="18354" x="6089650" y="1187450"/>
          <p14:tracePt t="18363" x="6096000" y="1187450"/>
          <p14:tracePt t="18370" x="6102350" y="1187450"/>
          <p14:tracePt t="18378" x="6108700" y="1187450"/>
          <p14:tracePt t="18392" x="6115050" y="1187450"/>
          <p14:tracePt t="18408" x="6127750" y="1187450"/>
          <p14:tracePt t="18425" x="6146800" y="1187450"/>
          <p14:tracePt t="18442" x="6165850" y="1187450"/>
          <p14:tracePt t="18458" x="6178550" y="1187450"/>
          <p14:tracePt t="18475" x="6191250" y="1187450"/>
          <p14:tracePt t="18492" x="6197600" y="1187450"/>
          <p14:tracePt t="18525" x="6210300" y="1187450"/>
          <p14:tracePt t="18558" x="6216650" y="1187450"/>
          <p14:tracePt t="18610" x="6223000" y="1187450"/>
          <p14:tracePt t="18635" x="6229350" y="1187450"/>
          <p14:tracePt t="18643" x="6235700" y="1187450"/>
          <p14:tracePt t="18667" x="6242050" y="1187450"/>
          <p14:tracePt t="18674" x="6248400" y="1187450"/>
          <p14:tracePt t="18683" x="6254750" y="1187450"/>
          <p14:tracePt t="18691" x="6261100" y="1187450"/>
          <p14:tracePt t="18708" x="6273800" y="1187450"/>
          <p14:tracePt t="18725" x="6286500" y="1187450"/>
          <p14:tracePt t="18742" x="6292850" y="1187450"/>
          <p14:tracePt t="18758" x="6305550" y="1181100"/>
          <p14:tracePt t="18775" x="6318250" y="1174750"/>
          <p14:tracePt t="18791" x="6330950" y="1168400"/>
          <p14:tracePt t="18808" x="6343650" y="1168400"/>
          <p14:tracePt t="18825" x="6350000" y="1162050"/>
          <p14:tracePt t="18842" x="6362700" y="1155700"/>
          <p14:tracePt t="18858" x="6369050" y="1155700"/>
          <p14:tracePt t="18907" x="6375400" y="1155700"/>
          <p14:tracePt t="18914" x="6375400" y="1149350"/>
          <p14:tracePt t="18925" x="6381750" y="1149350"/>
          <p14:tracePt t="18947" x="6388100" y="1149350"/>
          <p14:tracePt t="18971" x="6394450" y="1149350"/>
          <p14:tracePt t="18987" x="6400800" y="1149350"/>
          <p14:tracePt t="18994" x="6400800" y="1143000"/>
          <p14:tracePt t="19008" x="6407150" y="1143000"/>
          <p14:tracePt t="19025" x="6413500" y="1143000"/>
          <p14:tracePt t="19042" x="6419850" y="1143000"/>
          <p14:tracePt t="19115" x="6413500" y="1143000"/>
          <p14:tracePt t="19122" x="6400800" y="1143000"/>
          <p14:tracePt t="19130" x="6369050" y="1143000"/>
          <p14:tracePt t="19141" x="6324600" y="1155700"/>
          <p14:tracePt t="19158" x="6178550" y="1162050"/>
          <p14:tracePt t="19175" x="5949950" y="1168400"/>
          <p14:tracePt t="19192" x="5607050" y="1168400"/>
          <p14:tracePt t="19208" x="5245100" y="1168400"/>
          <p14:tracePt t="19225" x="4965700" y="1168400"/>
          <p14:tracePt t="19242" x="4730750" y="1168400"/>
          <p14:tracePt t="19258" x="4679950" y="1168400"/>
          <p14:tracePt t="19275" x="4660900" y="1168400"/>
          <p14:tracePt t="19292" x="4654550" y="1168400"/>
          <p14:tracePt t="19308" x="4648200" y="1168400"/>
          <p14:tracePt t="19325" x="4622800" y="1168400"/>
          <p14:tracePt t="19342" x="4552950" y="1168400"/>
          <p14:tracePt t="19358" x="4451350" y="1168400"/>
          <p14:tracePt t="19375" x="4318000" y="1168400"/>
          <p14:tracePt t="19392" x="4197350" y="1168400"/>
          <p14:tracePt t="19408" x="4095750" y="1168400"/>
          <p14:tracePt t="19425" x="4000500" y="1168400"/>
          <p14:tracePt t="19442" x="3898900" y="1168400"/>
          <p14:tracePt t="19458" x="3860800" y="1168400"/>
          <p14:tracePt t="19475" x="3835400" y="1168400"/>
          <p14:tracePt t="19508" x="3829050" y="1168400"/>
          <p14:tracePt t="19525" x="3822700" y="1168400"/>
          <p14:tracePt t="19542" x="3797300" y="1168400"/>
          <p14:tracePt t="19558" x="3727450" y="1168400"/>
          <p14:tracePt t="19575" x="3651250" y="1168400"/>
          <p14:tracePt t="19592" x="3568700" y="1168400"/>
          <p14:tracePt t="19608" x="3517900" y="1168400"/>
          <p14:tracePt t="19625" x="3486150" y="1168400"/>
          <p14:tracePt t="19642" x="3479800" y="1174750"/>
          <p14:tracePt t="19715" x="3479800" y="1181100"/>
          <p14:tracePt t="19731" x="3492500" y="1181100"/>
          <p14:tracePt t="19738" x="3511550" y="1193800"/>
          <p14:tracePt t="19747" x="3530600" y="1200150"/>
          <p14:tracePt t="19758" x="3556000" y="1206500"/>
          <p14:tracePt t="19775" x="3600450" y="1219200"/>
          <p14:tracePt t="19792" x="3619500" y="1225550"/>
          <p14:tracePt t="19808" x="3625850" y="1231900"/>
          <p14:tracePt t="19825" x="3632200" y="1238250"/>
          <p14:tracePt t="20107" x="3638550" y="1238250"/>
          <p14:tracePt t="20114" x="3644900" y="1244600"/>
          <p14:tracePt t="20125" x="3651250" y="1244600"/>
          <p14:tracePt t="20142" x="3657600" y="1244600"/>
          <p14:tracePt t="20158" x="3670300" y="1250950"/>
          <p14:tracePt t="20175" x="3689350" y="1250950"/>
          <p14:tracePt t="20192" x="3695700" y="1257300"/>
          <p14:tracePt t="20225" x="3702050" y="1257300"/>
          <p14:tracePt t="20435" x="3714750" y="1257300"/>
          <p14:tracePt t="20450" x="3721100" y="1257300"/>
          <p14:tracePt t="20457" x="3733800" y="1257300"/>
          <p14:tracePt t="20467" x="3752850" y="1257300"/>
          <p14:tracePt t="20475" x="3765550" y="1257300"/>
          <p14:tracePt t="20492" x="3778250" y="1257300"/>
          <p14:tracePt t="20508" x="3784600" y="1257300"/>
          <p14:tracePt t="20525" x="3790950" y="1257300"/>
          <p14:tracePt t="20915" x="3797300" y="1257300"/>
          <p14:tracePt t="20922" x="3803650" y="1257300"/>
          <p14:tracePt t="20930" x="3810000" y="1257300"/>
          <p14:tracePt t="20941" x="3822700" y="1257300"/>
          <p14:tracePt t="20958" x="3848100" y="1257300"/>
          <p14:tracePt t="20975" x="3860800" y="1257300"/>
          <p14:tracePt t="20992" x="3873500" y="1257300"/>
          <p14:tracePt t="21008" x="3879850" y="1257300"/>
          <p14:tracePt t="21025" x="3886200" y="1257300"/>
          <p14:tracePt t="21059" x="3892550" y="1257300"/>
          <p14:tracePt t="21075" x="3905250" y="1257300"/>
          <p14:tracePt t="21092" x="3924300" y="1257300"/>
          <p14:tracePt t="21108" x="3949700" y="1263650"/>
          <p14:tracePt t="21125" x="3975100" y="1270000"/>
          <p14:tracePt t="21142" x="3994150" y="1276350"/>
          <p14:tracePt t="21158" x="3994150" y="1282700"/>
          <p14:tracePt t="21175" x="4000500" y="1282700"/>
          <p14:tracePt t="21208" x="4013200" y="1282700"/>
          <p14:tracePt t="21225" x="4019550" y="1282700"/>
          <p14:tracePt t="21242" x="4038600" y="1289050"/>
          <p14:tracePt t="21258" x="4057650" y="1289050"/>
          <p14:tracePt t="21275" x="4064000" y="1289050"/>
          <p14:tracePt t="21292" x="4070350" y="1289050"/>
          <p14:tracePt t="21499" x="4076700" y="1289050"/>
          <p14:tracePt t="21515" x="4083050" y="1289050"/>
          <p14:tracePt t="21530" x="4095750" y="1289050"/>
          <p14:tracePt t="21539" x="4108450" y="1289050"/>
          <p14:tracePt t="21546" x="4114800" y="1289050"/>
          <p14:tracePt t="21558" x="4127500" y="1289050"/>
          <p14:tracePt t="21575" x="4152900" y="1289050"/>
          <p14:tracePt t="21592" x="4165600" y="1289050"/>
          <p14:tracePt t="21610" x="4171950" y="1289050"/>
          <p14:tracePt t="21899" x="4171950" y="1282700"/>
          <p14:tracePt t="21954" x="4171950" y="1276350"/>
          <p14:tracePt t="22315" x="4178300" y="1276350"/>
          <p14:tracePt t="22322" x="4191000" y="1276350"/>
          <p14:tracePt t="22330" x="4210050" y="1276350"/>
          <p14:tracePt t="22341" x="4235450" y="1276350"/>
          <p14:tracePt t="22358" x="4273550" y="1276350"/>
          <p14:tracePt t="22375" x="4318000" y="1276350"/>
          <p14:tracePt t="22392" x="4349750" y="1276350"/>
          <p14:tracePt t="22408" x="4368800" y="1276350"/>
          <p14:tracePt t="22425" x="4387850" y="1276350"/>
          <p14:tracePt t="22442" x="4413250" y="1276350"/>
          <p14:tracePt t="22458" x="4432300" y="1276350"/>
          <p14:tracePt t="22475" x="4451350" y="1276350"/>
          <p14:tracePt t="22492" x="4483100" y="1282700"/>
          <p14:tracePt t="22508" x="4508500" y="1289050"/>
          <p14:tracePt t="22525" x="4533900" y="1295400"/>
          <p14:tracePt t="22542" x="4552950" y="1308100"/>
          <p14:tracePt t="22558" x="4584700" y="1314450"/>
          <p14:tracePt t="22575" x="4610100" y="1320800"/>
          <p14:tracePt t="22592" x="4635500" y="1333500"/>
          <p14:tracePt t="22608" x="4660900" y="1333500"/>
          <p14:tracePt t="22625" x="4673600" y="1339850"/>
          <p14:tracePt t="22642" x="4705350" y="1339850"/>
          <p14:tracePt t="22658" x="4711700" y="1339850"/>
          <p14:tracePt t="22675" x="4749800" y="1339850"/>
          <p14:tracePt t="22692" x="4768850" y="1339850"/>
          <p14:tracePt t="22708" x="4787900" y="1339850"/>
          <p14:tracePt t="22725" x="4800600" y="1339850"/>
          <p14:tracePt t="22742" x="4813300" y="1339850"/>
          <p14:tracePt t="22758" x="4826000" y="1339850"/>
          <p14:tracePt t="22775" x="4832350" y="1339850"/>
          <p14:tracePt t="22792" x="4845050" y="1339850"/>
          <p14:tracePt t="22808" x="4857750" y="1339850"/>
          <p14:tracePt t="22825" x="4883150" y="1339850"/>
          <p14:tracePt t="22842" x="4908550" y="1339850"/>
          <p14:tracePt t="22858" x="4933950" y="1339850"/>
          <p14:tracePt t="22875" x="4959350" y="1339850"/>
          <p14:tracePt t="22892" x="4984750" y="1339850"/>
          <p14:tracePt t="22908" x="5016500" y="1339850"/>
          <p14:tracePt t="22925" x="5048250" y="1339850"/>
          <p14:tracePt t="22942" x="5086350" y="1339850"/>
          <p14:tracePt t="22958" x="5118100" y="1339850"/>
          <p14:tracePt t="22975" x="5130800" y="1339850"/>
          <p14:tracePt t="22992" x="5156200" y="1339850"/>
          <p14:tracePt t="23008" x="5162550" y="1339850"/>
          <p14:tracePt t="23025" x="5168900" y="1339850"/>
          <p14:tracePt t="23042" x="5175250" y="1339850"/>
          <p14:tracePt t="23058" x="5181600" y="1339850"/>
          <p14:tracePt t="23075" x="5200650" y="1339850"/>
          <p14:tracePt t="23092" x="5213350" y="1339850"/>
          <p14:tracePt t="23108" x="5238750" y="1339850"/>
          <p14:tracePt t="23125" x="5251450" y="1339850"/>
          <p14:tracePt t="23142" x="5276850" y="1339850"/>
          <p14:tracePt t="23158" x="5295900" y="1339850"/>
          <p14:tracePt t="23175" x="5314950" y="1352550"/>
          <p14:tracePt t="23192" x="5327650" y="1352550"/>
          <p14:tracePt t="23208" x="5334000" y="1352550"/>
          <p14:tracePt t="23225" x="5353050" y="1358900"/>
          <p14:tracePt t="23242" x="5372100" y="1358900"/>
          <p14:tracePt t="23258" x="5391150" y="1358900"/>
          <p14:tracePt t="23275" x="5403850" y="1358900"/>
          <p14:tracePt t="23292" x="5435600" y="1358900"/>
          <p14:tracePt t="23308" x="5461000" y="1358900"/>
          <p14:tracePt t="23325" x="5480050" y="1358900"/>
          <p14:tracePt t="23341" x="5505450" y="1358900"/>
          <p14:tracePt t="23358" x="5543550" y="1358900"/>
          <p14:tracePt t="23375" x="5581650" y="1358900"/>
          <p14:tracePt t="23392" x="5632450" y="1358900"/>
          <p14:tracePt t="23408" x="5676900" y="1358900"/>
          <p14:tracePt t="23425" x="5721350" y="1358900"/>
          <p14:tracePt t="23442" x="5746750" y="1358900"/>
          <p14:tracePt t="23459" x="5772150" y="1358900"/>
          <p14:tracePt t="23475" x="5803900" y="1358900"/>
          <p14:tracePt t="23492" x="5848350" y="1358900"/>
          <p14:tracePt t="23508" x="5880100" y="1358900"/>
          <p14:tracePt t="23525" x="5892800" y="1358900"/>
          <p14:tracePt t="23542" x="5905500" y="1358900"/>
          <p14:tracePt t="23558" x="5911850" y="1358900"/>
          <p14:tracePt t="23610" x="5918200" y="1358900"/>
          <p14:tracePt t="23626" x="5924550" y="1358900"/>
          <p14:tracePt t="23642" x="5930900" y="1358900"/>
          <p14:tracePt t="23658" x="5937250" y="1358900"/>
          <p14:tracePt t="23674" x="5943600" y="1358900"/>
          <p14:tracePt t="23690" x="5949950" y="1358900"/>
          <p14:tracePt t="23698" x="5956300" y="1358900"/>
          <p14:tracePt t="23715" x="5962650" y="1358900"/>
          <p14:tracePt t="23731" x="5969000" y="1358900"/>
          <p14:tracePt t="23741" x="5975350" y="1358900"/>
          <p14:tracePt t="23759" x="5994400" y="1358900"/>
          <p14:tracePt t="23775" x="6019800" y="1358900"/>
          <p14:tracePt t="23792" x="6057900" y="1346200"/>
          <p14:tracePt t="23808" x="6089650" y="1333500"/>
          <p14:tracePt t="23825" x="6108700" y="1327150"/>
          <p14:tracePt t="23842" x="6115050" y="1320800"/>
          <p14:tracePt t="23858" x="6121400" y="1320800"/>
          <p14:tracePt t="23875" x="6134100" y="1320800"/>
          <p14:tracePt t="23908" x="6140450" y="1320800"/>
          <p14:tracePt t="23925" x="6146800" y="1320800"/>
          <p14:tracePt t="23941" x="6153150" y="1320800"/>
          <p14:tracePt t="23958" x="6159500" y="1320800"/>
          <p14:tracePt t="23975" x="6165850" y="1320800"/>
          <p14:tracePt t="23992" x="6172200" y="1320800"/>
          <p14:tracePt t="24008" x="6184900" y="1320800"/>
          <p14:tracePt t="24025" x="6191250" y="1320800"/>
          <p14:tracePt t="24042" x="6203950" y="1320800"/>
          <p14:tracePt t="24099" x="6210300" y="1320800"/>
          <p14:tracePt t="24131" x="6210300" y="1314450"/>
          <p14:tracePt t="24138" x="6216650" y="1314450"/>
          <p14:tracePt t="24307" x="6223000" y="1314450"/>
          <p14:tracePt t="24315" x="6229350" y="1314450"/>
          <p14:tracePt t="24325" x="6235700" y="1314450"/>
          <p14:tracePt t="24342" x="6242050" y="1308100"/>
          <p14:tracePt t="24418" x="6223000" y="1308100"/>
          <p14:tracePt t="24426" x="6210300" y="1308100"/>
          <p14:tracePt t="24434" x="6184900" y="1308100"/>
          <p14:tracePt t="24442" x="6140450" y="1314450"/>
          <p14:tracePt t="24458" x="6026150" y="1320800"/>
          <p14:tracePt t="24475" x="5848350" y="1320800"/>
          <p14:tracePt t="24492" x="5619750" y="1320800"/>
          <p14:tracePt t="24508" x="5346700" y="1320800"/>
          <p14:tracePt t="24525" x="5149850" y="1320800"/>
          <p14:tracePt t="24542" x="5010150" y="1320800"/>
          <p14:tracePt t="24558" x="4921250" y="1320800"/>
          <p14:tracePt t="24575" x="4864100" y="1320800"/>
          <p14:tracePt t="24592" x="4806950" y="1320800"/>
          <p14:tracePt t="24594" x="4781550" y="1320800"/>
          <p14:tracePt t="24608" x="4718050" y="1320800"/>
          <p14:tracePt t="24625" x="4559300" y="1320800"/>
          <p14:tracePt t="24642" x="4273550" y="1320800"/>
          <p14:tracePt t="24658" x="4076700" y="1320800"/>
          <p14:tracePt t="24675" x="3917950" y="1320800"/>
          <p14:tracePt t="24692" x="3765550" y="1320800"/>
          <p14:tracePt t="24708" x="3689350" y="1320800"/>
          <p14:tracePt t="24725" x="3549650" y="1320800"/>
          <p14:tracePt t="24742" x="3460750" y="1320800"/>
          <p14:tracePt t="24758" x="3429000" y="1327150"/>
          <p14:tracePt t="24775" x="3416300" y="1327150"/>
          <p14:tracePt t="24792" x="3403600" y="1333500"/>
          <p14:tracePt t="24808" x="3378200" y="1339850"/>
          <p14:tracePt t="24825" x="3333750" y="1346200"/>
          <p14:tracePt t="24842" x="3219450" y="1371600"/>
          <p14:tracePt t="24858" x="3136900" y="1384300"/>
          <p14:tracePt t="24875" x="3105150" y="1397000"/>
          <p14:tracePt t="24891" x="3086100" y="1397000"/>
          <p14:tracePt t="24995" x="3086100" y="1403350"/>
          <p14:tracePt t="25003" x="3086100" y="1409700"/>
          <p14:tracePt t="25011" x="3092450" y="1409700"/>
          <p14:tracePt t="25025" x="3098800" y="1416050"/>
          <p14:tracePt t="25042" x="3111500" y="1416050"/>
          <p14:tracePt t="25090" x="3111500" y="1422400"/>
          <p14:tracePt t="25098" x="3105150" y="1428750"/>
          <p14:tracePt t="25114" x="3092450" y="1441450"/>
          <p14:tracePt t="25125" x="3079750" y="1447800"/>
          <p14:tracePt t="25141" x="3041650" y="1460500"/>
          <p14:tracePt t="25158" x="3016250" y="1466850"/>
          <p14:tracePt t="25175" x="2997200" y="1479550"/>
          <p14:tracePt t="25191" x="2990850" y="1479550"/>
          <p14:tracePt t="25379" x="2997200" y="1485900"/>
          <p14:tracePt t="25418" x="2997200" y="1492250"/>
          <p14:tracePt t="25427" x="2997200" y="1498600"/>
          <p14:tracePt t="25442" x="2997200" y="1504950"/>
          <p14:tracePt t="25883" x="2990850" y="1504950"/>
          <p14:tracePt t="25890" x="2984500" y="1504950"/>
          <p14:tracePt t="25898" x="2978150" y="1504950"/>
          <p14:tracePt t="25914" x="2971800" y="1504950"/>
          <p14:tracePt t="33450" x="3003550" y="1504950"/>
          <p14:tracePt t="33466" x="3060700" y="1504950"/>
          <p14:tracePt t="33474" x="3155950" y="1504950"/>
          <p14:tracePt t="33483" x="3244850" y="1504950"/>
          <p14:tracePt t="33492" x="3333750" y="1504950"/>
          <p14:tracePt t="33508" x="3467100" y="1504950"/>
          <p14:tracePt t="33525" x="3575050" y="1511300"/>
          <p14:tracePt t="33542" x="3765550" y="1543050"/>
          <p14:tracePt t="33558" x="4216400" y="1619250"/>
          <p14:tracePt t="33575" x="4813300" y="1689100"/>
          <p14:tracePt t="33592" x="5422900" y="1714500"/>
          <p14:tracePt t="33594" x="5645150" y="1714500"/>
          <p14:tracePt t="33608" x="5816600" y="1714500"/>
          <p14:tracePt t="33625" x="5943600" y="1714500"/>
          <p14:tracePt t="33642" x="5969000" y="1714500"/>
          <p14:tracePt t="33667" x="5956300" y="1714500"/>
          <p14:tracePt t="33675" x="5937250" y="1714500"/>
          <p14:tracePt t="33692" x="5867400" y="1714500"/>
          <p14:tracePt t="33709" x="5810250" y="1714500"/>
          <p14:tracePt t="33725" x="5791200" y="1714500"/>
          <p14:tracePt t="33742" x="5765800" y="1714500"/>
          <p14:tracePt t="33759" x="5715000" y="1714500"/>
          <p14:tracePt t="33775" x="5626100" y="1714500"/>
          <p14:tracePt t="33792" x="5537200" y="1714500"/>
          <p14:tracePt t="33809" x="5492750" y="1714500"/>
          <p14:tracePt t="33825" x="5480050" y="1714500"/>
          <p14:tracePt t="33842" x="5454650" y="1714500"/>
          <p14:tracePt t="33859" x="5391150" y="1708150"/>
          <p14:tracePt t="33875" x="5264150" y="1670050"/>
          <p14:tracePt t="33892" x="5073650" y="1619250"/>
          <p14:tracePt t="33909" x="4984750" y="1593850"/>
          <p14:tracePt t="33925" x="4838700" y="1524000"/>
          <p14:tracePt t="33942" x="4705350" y="1479550"/>
          <p14:tracePt t="33959" x="4603750" y="1447800"/>
          <p14:tracePt t="33975" x="4565650" y="1428750"/>
          <p14:tracePt t="33992" x="4559300" y="1428750"/>
          <p14:tracePt t="34731" x="4578350" y="1428750"/>
          <p14:tracePt t="34739" x="4597400" y="1428750"/>
          <p14:tracePt t="34747" x="4622800" y="1428750"/>
          <p14:tracePt t="34758" x="4648200" y="1428750"/>
          <p14:tracePt t="34775" x="4667250" y="1435100"/>
          <p14:tracePt t="34792" x="4692650" y="1441450"/>
          <p14:tracePt t="34808" x="4711700" y="1441450"/>
          <p14:tracePt t="34825" x="4737100" y="1441450"/>
          <p14:tracePt t="34842" x="4787900" y="1441450"/>
          <p14:tracePt t="34858" x="4826000" y="1441450"/>
          <p14:tracePt t="34875" x="4857750" y="1441450"/>
          <p14:tracePt t="34892" x="4876800" y="1441450"/>
          <p14:tracePt t="34908" x="4889500" y="1447800"/>
          <p14:tracePt t="34925" x="4895850" y="1454150"/>
          <p14:tracePt t="34942" x="4908550" y="1454150"/>
          <p14:tracePt t="34958" x="4933950" y="1466850"/>
          <p14:tracePt t="34975" x="4972050" y="1473200"/>
          <p14:tracePt t="34992" x="5041900" y="1498600"/>
          <p14:tracePt t="35008" x="5105400" y="1524000"/>
          <p14:tracePt t="35025" x="5187950" y="1536700"/>
          <p14:tracePt t="35042" x="5308600" y="1549400"/>
          <p14:tracePt t="35059" x="5359400" y="1549400"/>
          <p14:tracePt t="35075" x="5410200" y="1549400"/>
          <p14:tracePt t="35092" x="5448300" y="1549400"/>
          <p14:tracePt t="35109" x="5473700" y="1549400"/>
          <p14:tracePt t="35125" x="5492750" y="1549400"/>
          <p14:tracePt t="35142" x="5524500" y="1549400"/>
          <p14:tracePt t="35158" x="5575300" y="1543050"/>
          <p14:tracePt t="35175" x="5632450" y="1543050"/>
          <p14:tracePt t="35192" x="5651500" y="1543050"/>
          <p14:tracePt t="35209" x="5702300" y="1543050"/>
          <p14:tracePt t="35225" x="5740400" y="1543050"/>
          <p14:tracePt t="35242" x="5765800" y="1543050"/>
          <p14:tracePt t="35259" x="5772150" y="1543050"/>
          <p14:tracePt t="35275" x="5784850" y="1543050"/>
          <p14:tracePt t="35292" x="5810250" y="1543050"/>
          <p14:tracePt t="35308" x="5835650" y="1549400"/>
          <p14:tracePt t="35325" x="5861050" y="1549400"/>
          <p14:tracePt t="35342" x="5886450" y="1549400"/>
          <p14:tracePt t="35358" x="5899150" y="1549400"/>
          <p14:tracePt t="35375" x="5905500" y="1549400"/>
          <p14:tracePt t="35418" x="5911850" y="1549400"/>
          <p14:tracePt t="35435" x="5918200" y="1549400"/>
          <p14:tracePt t="35442" x="5924550" y="1549400"/>
          <p14:tracePt t="35459" x="5937250" y="1549400"/>
          <p14:tracePt t="35475" x="5943600" y="1549400"/>
          <p14:tracePt t="35492" x="5949950" y="1549400"/>
          <p14:tracePt t="35525" x="5949950" y="1555750"/>
          <p14:tracePt t="35542" x="5930900" y="1555750"/>
          <p14:tracePt t="35559" x="5854700" y="1555750"/>
          <p14:tracePt t="35575" x="5702300" y="1555750"/>
          <p14:tracePt t="35592" x="5505450" y="1555750"/>
          <p14:tracePt t="35608" x="5397500" y="1555750"/>
          <p14:tracePt t="35625" x="5175250" y="1555750"/>
          <p14:tracePt t="35642" x="4826000" y="1555750"/>
          <p14:tracePt t="35658" x="4654550" y="1555750"/>
          <p14:tracePt t="35675" x="4540250" y="1555750"/>
          <p14:tracePt t="35692" x="4425950" y="1581150"/>
          <p14:tracePt t="35708" x="4318000" y="1612900"/>
          <p14:tracePt t="35725" x="4197350" y="1644650"/>
          <p14:tracePt t="35742" x="4076700" y="1663700"/>
          <p14:tracePt t="35759" x="3968750" y="1670050"/>
          <p14:tracePt t="35775" x="3905250" y="1670050"/>
          <p14:tracePt t="35792" x="3867150" y="1670050"/>
          <p14:tracePt t="35808" x="3854450" y="1670050"/>
          <p14:tracePt t="35825" x="3848100" y="1670050"/>
          <p14:tracePt t="35842" x="3835400" y="1682750"/>
          <p14:tracePt t="35859" x="3810000" y="1682750"/>
          <p14:tracePt t="35875" x="3778250" y="1695450"/>
          <p14:tracePt t="35892" x="3746500" y="1701800"/>
          <p14:tracePt t="35909" x="3695700" y="1701800"/>
          <p14:tracePt t="35925" x="3632200" y="1701800"/>
          <p14:tracePt t="35942" x="3568700" y="1701800"/>
          <p14:tracePt t="35959" x="3517900" y="1701800"/>
          <p14:tracePt t="35975" x="3492500" y="1701800"/>
          <p14:tracePt t="35992" x="3479800" y="1701800"/>
          <p14:tracePt t="36042" x="3473450" y="1701800"/>
          <p14:tracePt t="36051" x="3467100" y="1701800"/>
          <p14:tracePt t="36058" x="3454400" y="1701800"/>
          <p14:tracePt t="36075" x="3416300" y="1701800"/>
          <p14:tracePt t="36092" x="3390900" y="1701800"/>
          <p14:tracePt t="36108" x="3365500" y="1714500"/>
          <p14:tracePt t="36125" x="3333750" y="1720850"/>
          <p14:tracePt t="36142" x="3314700" y="1727200"/>
          <p14:tracePt t="36159" x="3295650" y="1733550"/>
          <p14:tracePt t="36175" x="3282950" y="1739900"/>
          <p14:tracePt t="36315" x="3289300" y="1739900"/>
          <p14:tracePt t="36323" x="3295650" y="1739900"/>
          <p14:tracePt t="36330" x="3308350" y="1746250"/>
          <p14:tracePt t="36342" x="3321050" y="1746250"/>
          <p14:tracePt t="36358" x="3371850" y="1765300"/>
          <p14:tracePt t="36375" x="3435350" y="1784350"/>
          <p14:tracePt t="36392" x="3505200" y="1803400"/>
          <p14:tracePt t="36409" x="3575050" y="1809750"/>
          <p14:tracePt t="36425" x="3644900" y="1809750"/>
          <p14:tracePt t="36442" x="3683000" y="1809750"/>
          <p14:tracePt t="36459" x="3721100" y="1809750"/>
          <p14:tracePt t="36475" x="3752850" y="1809750"/>
          <p14:tracePt t="36492" x="3784600" y="1809750"/>
          <p14:tracePt t="36509" x="3803650" y="1809750"/>
          <p14:tracePt t="36525" x="3829050" y="1809750"/>
          <p14:tracePt t="36542" x="3848100" y="1809750"/>
          <p14:tracePt t="36559" x="3860800" y="1809750"/>
          <p14:tracePt t="36575" x="3873500" y="1809750"/>
          <p14:tracePt t="36608" x="3879850" y="1809750"/>
          <p14:tracePt t="36625" x="3886200" y="1809750"/>
          <p14:tracePt t="36642" x="3930650" y="1809750"/>
          <p14:tracePt t="36659" x="3968750" y="1809750"/>
          <p14:tracePt t="36675" x="3994150" y="1809750"/>
          <p14:tracePt t="36692" x="4025900" y="1809750"/>
          <p14:tracePt t="36709" x="4051300" y="1809750"/>
          <p14:tracePt t="36725" x="4064000" y="1809750"/>
          <p14:tracePt t="36742" x="4089400" y="1809750"/>
          <p14:tracePt t="36758" x="4102100" y="1809750"/>
          <p14:tracePt t="36775" x="4127500" y="1809750"/>
          <p14:tracePt t="36792" x="4140200" y="1809750"/>
          <p14:tracePt t="36808" x="4159250" y="1809750"/>
          <p14:tracePt t="36825" x="4171950" y="1809750"/>
          <p14:tracePt t="36842" x="4203700" y="1809750"/>
          <p14:tracePt t="36859" x="4222750" y="1809750"/>
          <p14:tracePt t="36875" x="4248150" y="1809750"/>
          <p14:tracePt t="36892" x="4273550" y="1809750"/>
          <p14:tracePt t="36909" x="4318000" y="1809750"/>
          <p14:tracePt t="36925" x="4343400" y="1809750"/>
          <p14:tracePt t="36942" x="4362450" y="1809750"/>
          <p14:tracePt t="36958" x="4368800" y="1809750"/>
          <p14:tracePt t="36975" x="4381500" y="1809750"/>
          <p14:tracePt t="36992" x="4400550" y="1809750"/>
          <p14:tracePt t="37009" x="4413250" y="1809750"/>
          <p14:tracePt t="37025" x="4432300" y="1809750"/>
          <p14:tracePt t="37043" x="4451350" y="1809750"/>
          <p14:tracePt t="37059" x="4457700" y="1809750"/>
          <p14:tracePt t="37075" x="4464050" y="1809750"/>
          <p14:tracePt t="37115" x="4470400" y="1809750"/>
          <p14:tracePt t="37322" x="4476750" y="1809750"/>
          <p14:tracePt t="37338" x="4483100" y="1809750"/>
          <p14:tracePt t="37347" x="4489450" y="1809750"/>
          <p14:tracePt t="37371" x="4495800" y="1809750"/>
          <p14:tracePt t="37378" x="4502150" y="1809750"/>
          <p14:tracePt t="37392" x="4508500" y="1809750"/>
          <p14:tracePt t="37408" x="4521200" y="1809750"/>
          <p14:tracePt t="37425" x="4540250" y="1809750"/>
          <p14:tracePt t="37442" x="4559300" y="1816100"/>
          <p14:tracePt t="37459" x="4565650" y="1816100"/>
          <p14:tracePt t="37475" x="4591050" y="1822450"/>
          <p14:tracePt t="37492" x="4610100" y="1822450"/>
          <p14:tracePt t="37509" x="4641850" y="1822450"/>
          <p14:tracePt t="37525" x="4673600" y="1822450"/>
          <p14:tracePt t="37542" x="4705350" y="1822450"/>
          <p14:tracePt t="37559" x="4743450" y="1822450"/>
          <p14:tracePt t="37575" x="4768850" y="1822450"/>
          <p14:tracePt t="37592" x="4787900" y="1822450"/>
          <p14:tracePt t="37609" x="4813300" y="1822450"/>
          <p14:tracePt t="37625" x="4832350" y="1822450"/>
          <p14:tracePt t="37642" x="4902200" y="1822450"/>
          <p14:tracePt t="37658" x="4972050" y="1822450"/>
          <p14:tracePt t="37675" x="5016500" y="1822450"/>
          <p14:tracePt t="37692" x="5092700" y="1822450"/>
          <p14:tracePt t="37708" x="5156200" y="1822450"/>
          <p14:tracePt t="37725" x="5207000" y="1822450"/>
          <p14:tracePt t="37742" x="5226050" y="1822450"/>
          <p14:tracePt t="37758" x="5251450" y="1822450"/>
          <p14:tracePt t="37775" x="5276850" y="1822450"/>
          <p14:tracePt t="37792" x="5314950" y="1816100"/>
          <p14:tracePt t="37809" x="5359400" y="1803400"/>
          <p14:tracePt t="37825" x="5391150" y="1790700"/>
          <p14:tracePt t="37842" x="5422900" y="1784350"/>
          <p14:tracePt t="37859" x="5435600" y="1778000"/>
          <p14:tracePt t="37875" x="5441950" y="1778000"/>
          <p14:tracePt t="37892" x="5448300" y="1778000"/>
          <p14:tracePt t="37908" x="5454650" y="1771650"/>
          <p14:tracePt t="37925" x="5461000" y="1771650"/>
          <p14:tracePt t="38074" x="5467350" y="1771650"/>
          <p14:tracePt t="38082" x="5480050" y="1771650"/>
          <p14:tracePt t="38092" x="5486400" y="1771650"/>
          <p14:tracePt t="38109" x="5505450" y="1771650"/>
          <p14:tracePt t="38125" x="5524500" y="1771650"/>
          <p14:tracePt t="38142" x="5556250" y="1771650"/>
          <p14:tracePt t="38159" x="5575300" y="1771650"/>
          <p14:tracePt t="38175" x="5607050" y="1771650"/>
          <p14:tracePt t="38192" x="5638800" y="1771650"/>
          <p14:tracePt t="38209" x="5683250" y="1771650"/>
          <p14:tracePt t="38225" x="5715000" y="1771650"/>
          <p14:tracePt t="38242" x="5765800" y="1771650"/>
          <p14:tracePt t="38258" x="5778500" y="1771650"/>
          <p14:tracePt t="38275" x="5803900" y="1771650"/>
          <p14:tracePt t="38292" x="5822950" y="1771650"/>
          <p14:tracePt t="38309" x="5842000" y="1771650"/>
          <p14:tracePt t="38325" x="5867400" y="1771650"/>
          <p14:tracePt t="38342" x="5880100" y="1771650"/>
          <p14:tracePt t="38359" x="5892800" y="1771650"/>
          <p14:tracePt t="38375" x="5911850" y="1771650"/>
          <p14:tracePt t="38392" x="5924550" y="1771650"/>
          <p14:tracePt t="38409" x="5937250" y="1771650"/>
          <p14:tracePt t="38425" x="5949950" y="1771650"/>
          <p14:tracePt t="38442" x="5975350" y="1771650"/>
          <p14:tracePt t="38459" x="5988050" y="1771650"/>
          <p14:tracePt t="38475" x="6007100" y="1771650"/>
          <p14:tracePt t="38492" x="6019800" y="1771650"/>
          <p14:tracePt t="38508" x="6038850" y="1771650"/>
          <p14:tracePt t="38525" x="6045200" y="1771650"/>
          <p14:tracePt t="38542" x="6064250" y="1771650"/>
          <p14:tracePt t="38559" x="6076950" y="1771650"/>
          <p14:tracePt t="38575" x="6096000" y="1771650"/>
          <p14:tracePt t="38592" x="6108700" y="1771650"/>
          <p14:tracePt t="38594" x="6115050" y="1771650"/>
          <p14:tracePt t="38608" x="6121400" y="1771650"/>
          <p14:tracePt t="38642" x="6134100" y="1771650"/>
          <p14:tracePt t="38659" x="6140450" y="1771650"/>
          <p14:tracePt t="38675" x="6153150" y="1771650"/>
          <p14:tracePt t="38692" x="6159500" y="1771650"/>
          <p14:tracePt t="38708" x="6165850" y="1771650"/>
          <p14:tracePt t="38725" x="6172200" y="1771650"/>
          <p14:tracePt t="38742" x="6178550" y="1771650"/>
          <p14:tracePt t="38758" x="6191250" y="1771650"/>
          <p14:tracePt t="38775" x="6203950" y="1771650"/>
          <p14:tracePt t="38792" x="6216650" y="1771650"/>
          <p14:tracePt t="38808" x="6223000" y="1771650"/>
          <p14:tracePt t="38826" x="6235700" y="1771650"/>
          <p14:tracePt t="38842" x="6248400" y="1771650"/>
          <p14:tracePt t="38859" x="6261100" y="1771650"/>
          <p14:tracePt t="38875" x="6280150" y="1771650"/>
          <p14:tracePt t="38892" x="6305550" y="1771650"/>
          <p14:tracePt t="38908" x="6330950" y="1771650"/>
          <p14:tracePt t="38925" x="6337300" y="1771650"/>
          <p14:tracePt t="38941" x="6343650" y="1771650"/>
          <p14:tracePt t="38958" x="6350000" y="1771650"/>
          <p14:tracePt t="38975" x="6356350" y="1771650"/>
          <p14:tracePt t="39042" x="6350000" y="1771650"/>
          <p14:tracePt t="39051" x="6337300" y="1771650"/>
          <p14:tracePt t="39059" x="6311900" y="1771650"/>
          <p14:tracePt t="39075" x="6223000" y="1784350"/>
          <p14:tracePt t="39092" x="6108700" y="1816100"/>
          <p14:tracePt t="39109" x="5988050" y="1835150"/>
          <p14:tracePt t="39125" x="5861050" y="1847850"/>
          <p14:tracePt t="39142" x="5753100" y="1854200"/>
          <p14:tracePt t="39159" x="5657850" y="1854200"/>
          <p14:tracePt t="39175" x="5543550" y="1854200"/>
          <p14:tracePt t="39192" x="5416550" y="1854200"/>
          <p14:tracePt t="39209" x="5276850" y="1854200"/>
          <p14:tracePt t="39225" x="5143500" y="1854200"/>
          <p14:tracePt t="39242" x="4959350" y="1854200"/>
          <p14:tracePt t="39259" x="4838700" y="1854200"/>
          <p14:tracePt t="39275" x="4711700" y="1854200"/>
          <p14:tracePt t="39292" x="4572000" y="1854200"/>
          <p14:tracePt t="39309" x="4425950" y="1866900"/>
          <p14:tracePt t="39325" x="4305300" y="1892300"/>
          <p14:tracePt t="39342" x="4216400" y="1911350"/>
          <p14:tracePt t="39359" x="4197350" y="1917700"/>
          <p14:tracePt t="39375" x="4178300" y="1917700"/>
          <p14:tracePt t="39392" x="4165600" y="1917700"/>
          <p14:tracePt t="39409" x="4152900" y="1917700"/>
          <p14:tracePt t="39425" x="4127500" y="1917700"/>
          <p14:tracePt t="39442" x="4083050" y="1917700"/>
          <p14:tracePt t="39459" x="4044950" y="1911350"/>
          <p14:tracePt t="39475" x="4006850" y="1905000"/>
          <p14:tracePt t="39492" x="3975100" y="1898650"/>
          <p14:tracePt t="39509" x="3956050" y="1898650"/>
          <p14:tracePt t="39525" x="3937000" y="1898650"/>
          <p14:tracePt t="39542" x="3924300" y="1898650"/>
          <p14:tracePt t="39575" x="3917950" y="1898650"/>
          <p14:tracePt t="39626" x="3911600" y="1898650"/>
          <p14:tracePt t="39635" x="3905250" y="1898650"/>
          <p14:tracePt t="39642" x="3898900" y="1898650"/>
          <p14:tracePt t="39659" x="3873500" y="1898650"/>
          <p14:tracePt t="39675" x="3848100" y="1898650"/>
          <p14:tracePt t="39692" x="3816350" y="1898650"/>
          <p14:tracePt t="39708" x="3784600" y="1898650"/>
          <p14:tracePt t="39725" x="3740150" y="1898650"/>
          <p14:tracePt t="39742" x="3714750" y="1898650"/>
          <p14:tracePt t="39759" x="3702050" y="1898650"/>
          <p14:tracePt t="39775" x="3689350" y="1898650"/>
          <p14:tracePt t="39792" x="3683000" y="1905000"/>
          <p14:tracePt t="39809" x="3676650" y="1905000"/>
          <p14:tracePt t="39915" x="3676650" y="1911350"/>
          <p14:tracePt t="39930" x="3676650" y="1917700"/>
          <p14:tracePt t="39946" x="3676650" y="1924050"/>
          <p14:tracePt t="39962" x="3683000" y="1930400"/>
          <p14:tracePt t="39970" x="3695700" y="1936750"/>
          <p14:tracePt t="39979" x="3702050" y="1936750"/>
          <p14:tracePt t="39992" x="3714750" y="1943100"/>
          <p14:tracePt t="40009" x="3733800" y="1949450"/>
          <p14:tracePt t="40025" x="3752850" y="1949450"/>
          <p14:tracePt t="40043" x="3784600" y="1955800"/>
          <p14:tracePt t="40059" x="3810000" y="1962150"/>
          <p14:tracePt t="40075" x="3829050" y="1968500"/>
          <p14:tracePt t="40092" x="3848100" y="1968500"/>
          <p14:tracePt t="40109" x="3860800" y="1968500"/>
          <p14:tracePt t="40125" x="3873500" y="1968500"/>
          <p14:tracePt t="40142" x="3892550" y="1968500"/>
          <p14:tracePt t="40159" x="3917950" y="1968500"/>
          <p14:tracePt t="40175" x="3937000" y="1968500"/>
          <p14:tracePt t="40192" x="3981450" y="1968500"/>
          <p14:tracePt t="40209" x="4025900" y="1968500"/>
          <p14:tracePt t="40225" x="4070350" y="1968500"/>
          <p14:tracePt t="40242" x="4108450" y="1968500"/>
          <p14:tracePt t="40258" x="4127500" y="1981200"/>
          <p14:tracePt t="40275" x="4152900" y="1987550"/>
          <p14:tracePt t="40292" x="4197350" y="2000250"/>
          <p14:tracePt t="40309" x="4229100" y="2000250"/>
          <p14:tracePt t="40325" x="4260850" y="2000250"/>
          <p14:tracePt t="40342" x="4286250" y="2000250"/>
          <p14:tracePt t="40358" x="4305300" y="2000250"/>
          <p14:tracePt t="40375" x="4318000" y="2000250"/>
          <p14:tracePt t="40392" x="4337050" y="2000250"/>
          <p14:tracePt t="40409" x="4362450" y="2000250"/>
          <p14:tracePt t="40425" x="4387850" y="2000250"/>
          <p14:tracePt t="40442" x="4413250" y="2000250"/>
          <p14:tracePt t="40459" x="4432300" y="2000250"/>
          <p14:tracePt t="40475" x="4445000" y="2000250"/>
          <p14:tracePt t="40492" x="4464050" y="2000250"/>
          <p14:tracePt t="40509" x="4483100" y="2006600"/>
          <p14:tracePt t="40525" x="4495800" y="2012950"/>
          <p14:tracePt t="40542" x="4521200" y="2019300"/>
          <p14:tracePt t="40558" x="4540250" y="2025650"/>
          <p14:tracePt t="40575" x="4552950" y="2032000"/>
          <p14:tracePt t="40592" x="4559300" y="2032000"/>
          <p14:tracePt t="40608" x="4565650" y="2032000"/>
          <p14:tracePt t="40642" x="4572000" y="2032000"/>
          <p14:tracePt t="40658" x="4578350" y="2032000"/>
          <p14:tracePt t="40707" x="4584700" y="2032000"/>
          <p14:tracePt t="40739" x="4591050" y="2032000"/>
          <p14:tracePt t="40754" x="4597400" y="2032000"/>
          <p14:tracePt t="40763" x="4603750" y="2032000"/>
          <p14:tracePt t="40775" x="4610100" y="2032000"/>
          <p14:tracePt t="40792" x="4616450" y="2032000"/>
          <p14:tracePt t="40819" x="4622800" y="2032000"/>
          <p14:tracePt t="40826" x="4629150" y="2032000"/>
          <p14:tracePt t="40842" x="4635500" y="2032000"/>
          <p14:tracePt t="40859" x="4648200" y="2032000"/>
          <p14:tracePt t="40875" x="4654550" y="2032000"/>
          <p14:tracePt t="40899" x="4660900" y="2032000"/>
          <p14:tracePt t="41027" x="4667250" y="2032000"/>
          <p14:tracePt t="41074" x="4673600" y="2032000"/>
          <p14:tracePt t="41123" x="4679950" y="2032000"/>
          <p14:tracePt t="41147" x="4686300" y="2032000"/>
          <p14:tracePt t="41155" x="4692650" y="2032000"/>
          <p14:tracePt t="41179" x="4699000" y="2032000"/>
          <p14:tracePt t="41187" x="4705350" y="2032000"/>
          <p14:tracePt t="41210" x="4711700" y="2032000"/>
          <p14:tracePt t="41219" x="4718050" y="2032000"/>
          <p14:tracePt t="41242" x="4724400" y="2032000"/>
          <p14:tracePt t="41258" x="4730750" y="2032000"/>
          <p14:tracePt t="41267" x="4737100" y="2032000"/>
          <p14:tracePt t="41275" x="4743450" y="2032000"/>
          <p14:tracePt t="41292" x="4749800" y="2032000"/>
          <p14:tracePt t="41308" x="4762500" y="2032000"/>
          <p14:tracePt t="41325" x="4768850" y="2032000"/>
          <p14:tracePt t="41342" x="4781550" y="2032000"/>
          <p14:tracePt t="41359" x="4794250" y="2032000"/>
          <p14:tracePt t="41375" x="4800600" y="2032000"/>
          <p14:tracePt t="41392" x="4806950" y="2032000"/>
          <p14:tracePt t="41409" x="4813300" y="2032000"/>
          <p14:tracePt t="41425" x="4819650" y="2032000"/>
          <p14:tracePt t="41442" x="4832350" y="2032000"/>
          <p14:tracePt t="41459" x="4838700" y="2032000"/>
          <p14:tracePt t="41475" x="4845050" y="2032000"/>
          <p14:tracePt t="41492" x="4851400" y="2032000"/>
          <p14:tracePt t="41509" x="4857750" y="2032000"/>
          <p14:tracePt t="41525" x="4864100" y="2032000"/>
          <p14:tracePt t="41542" x="4870450" y="2032000"/>
          <p14:tracePt t="41579" x="4876800" y="2032000"/>
          <p14:tracePt t="41594" x="4883150" y="2032000"/>
          <p14:tracePt t="41627" x="4889500" y="2032000"/>
          <p14:tracePt t="41642" x="4895850" y="2032000"/>
          <p14:tracePt t="41683" x="4902200" y="2032000"/>
          <p14:tracePt t="41699" x="4908550" y="2032000"/>
          <p14:tracePt t="41779" x="4914900" y="2032000"/>
          <p14:tracePt t="41795" x="4921250" y="2032000"/>
          <p14:tracePt t="41802" x="4921250" y="2025650"/>
          <p14:tracePt t="41811" x="4927600" y="2025650"/>
          <p14:tracePt t="41825" x="4933950" y="2019300"/>
          <p14:tracePt t="41842" x="4940300" y="2019300"/>
          <p14:tracePt t="41859" x="4946650" y="2019300"/>
          <p14:tracePt t="41875" x="4959350" y="2019300"/>
          <p14:tracePt t="41892" x="4965700" y="2019300"/>
          <p14:tracePt t="41914" x="4972050" y="2019300"/>
          <p14:tracePt t="41939" x="4978400" y="2019300"/>
          <p14:tracePt t="41987" x="4984750" y="2019300"/>
          <p14:tracePt t="42011" x="4991100" y="2019300"/>
          <p14:tracePt t="42027" x="5003800" y="2019300"/>
          <p14:tracePt t="42034" x="5010150" y="2019300"/>
          <p14:tracePt t="42043" x="5016500" y="2019300"/>
          <p14:tracePt t="42058" x="5035550" y="2019300"/>
          <p14:tracePt t="42075" x="5041900" y="2019300"/>
          <p14:tracePt t="42092" x="5054600" y="2019300"/>
          <p14:tracePt t="42109" x="5073650" y="2019300"/>
          <p14:tracePt t="42125" x="5086350" y="2019300"/>
          <p14:tracePt t="42142" x="5111750" y="2019300"/>
          <p14:tracePt t="42159" x="5130800" y="2019300"/>
          <p14:tracePt t="42175" x="5156200" y="2019300"/>
          <p14:tracePt t="42192" x="5181600" y="2019300"/>
          <p14:tracePt t="42209" x="5200650" y="2025650"/>
          <p14:tracePt t="42225" x="5226050" y="2032000"/>
          <p14:tracePt t="42242" x="5245100" y="2038350"/>
          <p14:tracePt t="42258" x="5251450" y="2038350"/>
          <p14:tracePt t="42275" x="5264150" y="2044700"/>
          <p14:tracePt t="42292" x="5289550" y="2051050"/>
          <p14:tracePt t="42309" x="5308600" y="2051050"/>
          <p14:tracePt t="42325" x="5334000" y="2057400"/>
          <p14:tracePt t="42342" x="5353050" y="2057400"/>
          <p14:tracePt t="42359" x="5372100" y="2057400"/>
          <p14:tracePt t="42375" x="5384800" y="2057400"/>
          <p14:tracePt t="42392" x="5391150" y="2057400"/>
          <p14:tracePt t="42408" x="5403850" y="2057400"/>
          <p14:tracePt t="42442" x="5410200" y="2057400"/>
          <p14:tracePt t="42530" x="5416550" y="2057400"/>
          <p14:tracePt t="42563" x="5422900" y="2057400"/>
          <p14:tracePt t="42570" x="5429250" y="2057400"/>
          <p14:tracePt t="42586" x="5435600" y="2057400"/>
          <p14:tracePt t="42603" x="5441950" y="2057400"/>
          <p14:tracePt t="42611" x="5448300" y="2057400"/>
          <p14:tracePt t="42627" x="5454650" y="2057400"/>
          <p14:tracePt t="42642" x="5461000" y="2057400"/>
          <p14:tracePt t="42659" x="5480050" y="2057400"/>
          <p14:tracePt t="42675" x="5492750" y="2057400"/>
          <p14:tracePt t="42692" x="5499100" y="2057400"/>
          <p14:tracePt t="42709" x="5505450" y="2057400"/>
          <p14:tracePt t="42725" x="5511800" y="2057400"/>
          <p14:tracePt t="42742" x="5524500" y="2057400"/>
          <p14:tracePt t="42759" x="5530850" y="2057400"/>
          <p14:tracePt t="42775" x="5543550" y="2063750"/>
          <p14:tracePt t="42792" x="5562600" y="2063750"/>
          <p14:tracePt t="42808" x="5588000" y="2063750"/>
          <p14:tracePt t="42825" x="5619750" y="2063750"/>
          <p14:tracePt t="42842" x="5651500" y="2063750"/>
          <p14:tracePt t="42859" x="5676900" y="2063750"/>
          <p14:tracePt t="42875" x="5708650" y="2063750"/>
          <p14:tracePt t="42892" x="5727700" y="2063750"/>
          <p14:tracePt t="42909" x="5746750" y="2063750"/>
          <p14:tracePt t="42925" x="5765800" y="2063750"/>
          <p14:tracePt t="42942" x="5791200" y="2063750"/>
          <p14:tracePt t="42959" x="5816600" y="2063750"/>
          <p14:tracePt t="42975" x="5848350" y="2063750"/>
          <p14:tracePt t="42992" x="5873750" y="2063750"/>
          <p14:tracePt t="43009" x="5905500" y="2063750"/>
          <p14:tracePt t="43026" x="5924550" y="2063750"/>
          <p14:tracePt t="43042" x="5943600" y="2063750"/>
          <p14:tracePt t="43058" x="5969000" y="2063750"/>
          <p14:tracePt t="43075" x="5988050" y="2063750"/>
          <p14:tracePt t="43092" x="6007100" y="2063750"/>
          <p14:tracePt t="43109" x="6019800" y="2063750"/>
          <p14:tracePt t="43125" x="6026150" y="2063750"/>
          <p14:tracePt t="43142" x="6032500" y="2063750"/>
          <p14:tracePt t="43175" x="6045200" y="2063750"/>
          <p14:tracePt t="43192" x="6051550" y="2063750"/>
          <p14:tracePt t="43208" x="6057900" y="2063750"/>
          <p14:tracePt t="43226" x="6064250" y="2063750"/>
          <p14:tracePt t="43242" x="6076950" y="2063750"/>
          <p14:tracePt t="43259" x="6089650" y="2070100"/>
          <p14:tracePt t="43275" x="6108700" y="2076450"/>
          <p14:tracePt t="43292" x="6127750" y="2095500"/>
          <p14:tracePt t="43309" x="6146800" y="2108200"/>
          <p14:tracePt t="43325" x="6165850" y="2114550"/>
          <p14:tracePt t="43342" x="6191250" y="2120900"/>
          <p14:tracePt t="43359" x="6203950" y="2133600"/>
          <p14:tracePt t="43375" x="6223000" y="2139950"/>
          <p14:tracePt t="43392" x="6235700" y="2139950"/>
          <p14:tracePt t="43409" x="6248400" y="2139950"/>
          <p14:tracePt t="43425" x="6267450" y="2139950"/>
          <p14:tracePt t="43442" x="6286500" y="2139950"/>
          <p14:tracePt t="43459" x="6292850" y="2139950"/>
          <p14:tracePt t="43475" x="6305550" y="2139950"/>
          <p14:tracePt t="43492" x="6318250" y="2139950"/>
          <p14:tracePt t="43509" x="6324600" y="2139950"/>
          <p14:tracePt t="43525" x="6330950" y="2139950"/>
          <p14:tracePt t="43595" x="6330950" y="2133600"/>
          <p14:tracePt t="43610" x="6330950" y="2127250"/>
          <p14:tracePt t="43619" x="6330950" y="2120900"/>
          <p14:tracePt t="43627" x="6330950" y="2114550"/>
          <p14:tracePt t="43642" x="6318250" y="2108200"/>
          <p14:tracePt t="43659" x="6292850" y="2101850"/>
          <p14:tracePt t="43675" x="6261100" y="2089150"/>
          <p14:tracePt t="43692" x="6235700" y="2089150"/>
          <p14:tracePt t="43709" x="6184900" y="2070100"/>
          <p14:tracePt t="43725" x="6115050" y="2063750"/>
          <p14:tracePt t="43742" x="6013450" y="2057400"/>
          <p14:tracePt t="43759" x="5892800" y="2057400"/>
          <p14:tracePt t="43775" x="5765800" y="2057400"/>
          <p14:tracePt t="43792" x="5632450" y="2057400"/>
          <p14:tracePt t="43809" x="5505450" y="2057400"/>
          <p14:tracePt t="43825" x="5384800" y="2057400"/>
          <p14:tracePt t="43842" x="5245100" y="2057400"/>
          <p14:tracePt t="43858" x="5194300" y="2057400"/>
          <p14:tracePt t="43875" x="5099050" y="2057400"/>
          <p14:tracePt t="43892" x="5003800" y="2057400"/>
          <p14:tracePt t="43909" x="4927600" y="2057400"/>
          <p14:tracePt t="43925" x="4857750" y="2057400"/>
          <p14:tracePt t="43942" x="4806950" y="2057400"/>
          <p14:tracePt t="43959" x="4762500" y="2057400"/>
          <p14:tracePt t="43975" x="4724400" y="2057400"/>
          <p14:tracePt t="43992" x="4679950" y="2057400"/>
          <p14:tracePt t="44008" x="4597400" y="2057400"/>
          <p14:tracePt t="44025" x="4521200" y="2057400"/>
          <p14:tracePt t="44042" x="4400550" y="2057400"/>
          <p14:tracePt t="44058" x="4337050" y="2057400"/>
          <p14:tracePt t="44075" x="4273550" y="2057400"/>
          <p14:tracePt t="44092" x="4203700" y="2057400"/>
          <p14:tracePt t="44109" x="4146550" y="2057400"/>
          <p14:tracePt t="44125" x="4108450" y="2057400"/>
          <p14:tracePt t="44142" x="4095750" y="2057400"/>
          <p14:tracePt t="44159" x="4083050" y="2057400"/>
          <p14:tracePt t="44175" x="4076700" y="2057400"/>
          <p14:tracePt t="44192" x="4070350" y="2057400"/>
          <p14:tracePt t="44209" x="4057650" y="2057400"/>
          <p14:tracePt t="44225" x="4038600" y="2063750"/>
          <p14:tracePt t="44242" x="4025900" y="2063750"/>
          <p14:tracePt t="44259" x="4013200" y="2063750"/>
          <p14:tracePt t="44275" x="4006850" y="2063750"/>
          <p14:tracePt t="44292" x="4000500" y="2063750"/>
          <p14:tracePt t="44314" x="3994150" y="2063750"/>
          <p14:tracePt t="44325" x="3987800" y="2063750"/>
          <p14:tracePt t="44342" x="3981450" y="2063750"/>
          <p14:tracePt t="44359" x="3956050" y="2063750"/>
          <p14:tracePt t="44375" x="3937000" y="2063750"/>
          <p14:tracePt t="44392" x="3917950" y="2057400"/>
          <p14:tracePt t="44409" x="3898900" y="2051050"/>
          <p14:tracePt t="44425" x="3892550" y="2051050"/>
          <p14:tracePt t="44442" x="3886200" y="2051050"/>
          <p14:tracePt t="44523" x="3879850" y="2051050"/>
          <p14:tracePt t="44571" x="3873500" y="2051050"/>
          <p14:tracePt t="44866" x="3873500" y="2057400"/>
          <p14:tracePt t="44882" x="3879850" y="2063750"/>
          <p14:tracePt t="44890" x="3886200" y="2070100"/>
          <p14:tracePt t="44898" x="3898900" y="2070100"/>
          <p14:tracePt t="44908" x="3905250" y="2076450"/>
          <p14:tracePt t="44925" x="3917950" y="2082800"/>
          <p14:tracePt t="44942" x="3924300" y="2082800"/>
          <p14:tracePt t="44958" x="3930650" y="2089150"/>
          <p14:tracePt t="44976" x="3937000" y="2089150"/>
          <p14:tracePt t="44992" x="3943350" y="2089150"/>
          <p14:tracePt t="45009" x="3949700" y="2089150"/>
          <p14:tracePt t="45025" x="3956050" y="2089150"/>
          <p14:tracePt t="45042" x="3968750" y="2089150"/>
          <p14:tracePt t="45059" x="3975100" y="2089150"/>
          <p14:tracePt t="45092" x="3981450" y="2089150"/>
          <p14:tracePt t="45211" x="3987800" y="2089150"/>
          <p14:tracePt t="45227" x="3994150" y="2089150"/>
          <p14:tracePt t="45242" x="4000500" y="2089150"/>
          <p14:tracePt t="45266" x="4006850" y="2089150"/>
          <p14:tracePt t="45290" x="4013200" y="2089150"/>
          <p14:tracePt t="45299" x="4019550" y="2089150"/>
          <p14:tracePt t="45723" x="4019550" y="2095500"/>
          <p14:tracePt t="45747" x="4019550" y="2101850"/>
          <p14:tracePt t="45755" x="4019550" y="2108200"/>
          <p14:tracePt t="45762" x="4019550" y="2114550"/>
          <p14:tracePt t="45775" x="4019550" y="2127250"/>
          <p14:tracePt t="45792" x="4019550" y="2159000"/>
          <p14:tracePt t="45809" x="4019550" y="2197100"/>
          <p14:tracePt t="45825" x="4019550" y="2228850"/>
          <p14:tracePt t="45842" x="4019550" y="2273300"/>
          <p14:tracePt t="45859" x="4032250" y="2311400"/>
          <p14:tracePt t="45875" x="4051300" y="2343150"/>
          <p14:tracePt t="45892" x="4076700" y="2387600"/>
          <p14:tracePt t="45909" x="4102100" y="2425700"/>
          <p14:tracePt t="45925" x="4121150" y="2463800"/>
          <p14:tracePt t="45942" x="4127500" y="2482850"/>
          <p14:tracePt t="45958" x="4133850" y="2514600"/>
          <p14:tracePt t="45975" x="4146550" y="2540000"/>
          <p14:tracePt t="45992" x="4152900" y="2559050"/>
          <p14:tracePt t="46008" x="4152900" y="2571750"/>
          <p14:tracePt t="46025" x="4159250" y="2584450"/>
          <p14:tracePt t="46042" x="4165600" y="2597150"/>
          <p14:tracePt t="46058" x="4165600" y="2616200"/>
          <p14:tracePt t="46075" x="4165600" y="2635250"/>
          <p14:tracePt t="46092" x="4171950" y="2654300"/>
          <p14:tracePt t="46109" x="4178300" y="2660650"/>
          <p14:tracePt t="46125" x="4178300" y="2667000"/>
          <p14:tracePt t="46158" x="4178300" y="2679700"/>
          <p14:tracePt t="46175" x="4191000" y="2717800"/>
          <p14:tracePt t="46191" x="4216400" y="2800350"/>
          <p14:tracePt t="46209" x="4248150" y="2863850"/>
          <p14:tracePt t="46225" x="4260850" y="2908300"/>
          <p14:tracePt t="46242" x="4273550" y="2952750"/>
          <p14:tracePt t="46259" x="4286250" y="2978150"/>
          <p14:tracePt t="46275" x="4292600" y="2997200"/>
          <p14:tracePt t="46292" x="4292600" y="3022600"/>
          <p14:tracePt t="46309" x="4292600" y="3048000"/>
          <p14:tracePt t="46326" x="4298950" y="3073400"/>
          <p14:tracePt t="46342" x="4298950" y="3111500"/>
          <p14:tracePt t="46359" x="4298950" y="3136900"/>
          <p14:tracePt t="46375" x="4311650" y="3200400"/>
          <p14:tracePt t="46392" x="4324350" y="3270250"/>
          <p14:tracePt t="46408" x="4330700" y="3333750"/>
          <p14:tracePt t="46425" x="4343400" y="3359150"/>
          <p14:tracePt t="46442" x="4343400" y="3365500"/>
          <p14:tracePt t="46458" x="4349750" y="3365500"/>
          <p14:tracePt t="46523" x="4356100" y="3365500"/>
          <p14:tracePt t="46547" x="4362450" y="3371850"/>
          <p14:tracePt t="46555" x="4368800" y="3371850"/>
          <p14:tracePt t="46563" x="4375150" y="3384550"/>
          <p14:tracePt t="46576" x="4375150" y="3390900"/>
          <p14:tracePt t="46592" x="4381500" y="3409950"/>
          <p14:tracePt t="46609" x="4387850" y="3441700"/>
          <p14:tracePt t="46625" x="4394200" y="3460750"/>
          <p14:tracePt t="46642" x="4400550" y="3486150"/>
          <p14:tracePt t="46659" x="4413250" y="3498850"/>
          <p14:tracePt t="46675" x="4432300" y="3505200"/>
          <p14:tracePt t="46692" x="4451350" y="3511550"/>
          <p14:tracePt t="46709" x="4470400" y="3511550"/>
          <p14:tracePt t="46725" x="4489450" y="3511550"/>
          <p14:tracePt t="46742" x="4502150" y="3511550"/>
          <p14:tracePt t="46759" x="4508500" y="3511550"/>
          <p14:tracePt t="46775" x="4514850" y="3511550"/>
          <p14:tracePt t="46792" x="4521200" y="3511550"/>
          <p14:tracePt t="46826" x="4527550" y="3511550"/>
          <p14:tracePt t="46842" x="4552950" y="3511550"/>
          <p14:tracePt t="46859" x="4565650" y="3511550"/>
          <p14:tracePt t="46875" x="4578350" y="3511550"/>
          <p14:tracePt t="46909" x="4584700" y="3511550"/>
          <p14:tracePt t="46939" x="4591050" y="3511550"/>
          <p14:tracePt t="46955" x="4597400" y="3511550"/>
          <p14:tracePt t="47258" x="4603750" y="3511550"/>
          <p14:tracePt t="47299" x="4610100" y="3511550"/>
          <p14:tracePt t="47651" x="4603750" y="3511550"/>
          <p14:tracePt t="47658" x="4597400" y="3511550"/>
          <p14:tracePt t="47666" x="4591050" y="3511550"/>
          <p14:tracePt t="47675" x="4584700" y="3511550"/>
          <p14:tracePt t="47692" x="4572000" y="3511550"/>
          <p14:tracePt t="47709" x="4552950" y="3505200"/>
          <p14:tracePt t="47725" x="4521200" y="3486150"/>
          <p14:tracePt t="47742" x="4464050" y="3454400"/>
          <p14:tracePt t="47759" x="4406900" y="3416300"/>
          <p14:tracePt t="47775" x="4368800" y="3390900"/>
          <p14:tracePt t="47792" x="4330700" y="3378200"/>
          <p14:tracePt t="47808" x="4311650" y="3371850"/>
          <p14:tracePt t="47825" x="4311650" y="3365500"/>
          <p14:tracePt t="47842" x="4305300" y="3365500"/>
          <p14:tracePt t="47859" x="4298950" y="3365500"/>
          <p14:tracePt t="47875" x="4286250" y="3365500"/>
          <p14:tracePt t="47892" x="4254500" y="3352800"/>
          <p14:tracePt t="47909" x="4216400" y="3346450"/>
          <p14:tracePt t="47925" x="4184650" y="3340100"/>
          <p14:tracePt t="47942" x="4146550" y="3327400"/>
          <p14:tracePt t="47959" x="4089400" y="3321050"/>
          <p14:tracePt t="47975" x="4032250" y="3302000"/>
          <p14:tracePt t="47992" x="3943350" y="3270250"/>
          <p14:tracePt t="48009" x="3829050" y="3232150"/>
          <p14:tracePt t="48025" x="3759200" y="3200400"/>
          <p14:tracePt t="48042" x="3549650" y="3124200"/>
          <p14:tracePt t="48059" x="3448050" y="3092450"/>
          <p14:tracePt t="48075" x="3403600" y="3073400"/>
          <p14:tracePt t="48092" x="3378200" y="3067050"/>
          <p14:tracePt t="48109" x="3365500" y="3067050"/>
          <p14:tracePt t="48125" x="3352800" y="3060700"/>
          <p14:tracePt t="48142" x="3327400" y="3054350"/>
          <p14:tracePt t="48159" x="3295650" y="3048000"/>
          <p14:tracePt t="48175" x="3251200" y="3035300"/>
          <p14:tracePt t="48192" x="3194050" y="3009900"/>
          <p14:tracePt t="48209" x="3149600" y="2997200"/>
          <p14:tracePt t="48225" x="3124200" y="2984500"/>
          <p14:tracePt t="48242" x="3098800" y="2978150"/>
          <p14:tracePt t="48259" x="3086100" y="2971800"/>
          <p14:tracePt t="48275" x="3079750" y="2971800"/>
          <p14:tracePt t="48292" x="3073400" y="2971800"/>
          <p14:tracePt t="48355" x="3067050" y="2971800"/>
          <p14:tracePt t="48635" x="3060700" y="2971800"/>
          <p14:tracePt t="48658" x="3054350" y="2971800"/>
          <p14:tracePt t="49787" x="3060700" y="2971800"/>
          <p14:tracePt t="50091" x="3060700" y="2965450"/>
          <p14:tracePt t="50210" x="3067050" y="2965450"/>
          <p14:tracePt t="50683" x="3073400" y="2965450"/>
          <p14:tracePt t="50723" x="3079750" y="2965450"/>
          <p14:tracePt t="50835" x="3079750" y="2959100"/>
          <p14:tracePt t="50850" x="3086100" y="2959100"/>
          <p14:tracePt t="50899" x="3092450" y="2959100"/>
          <p14:tracePt t="50939" x="3098800" y="2952750"/>
          <p14:tracePt t="50955" x="3105150" y="2952750"/>
          <p14:tracePt t="50962" x="3111500" y="2952750"/>
          <p14:tracePt t="50979" x="3117850" y="2946400"/>
          <p14:tracePt t="50995" x="3130550" y="2946400"/>
          <p14:tracePt t="51009" x="3130550" y="2940050"/>
          <p14:tracePt t="51025" x="3136900" y="2940050"/>
          <p14:tracePt t="51042" x="3155950" y="2940050"/>
          <p14:tracePt t="51059" x="3168650" y="2933700"/>
          <p14:tracePt t="51075" x="3187700" y="2933700"/>
          <p14:tracePt t="51092" x="3206750" y="2933700"/>
          <p14:tracePt t="51108" x="3244850" y="2933700"/>
          <p14:tracePt t="51125" x="3289300" y="2933700"/>
          <p14:tracePt t="51142" x="3321050" y="2933700"/>
          <p14:tracePt t="51159" x="3352800" y="2933700"/>
          <p14:tracePt t="51175" x="3371850" y="2933700"/>
          <p14:tracePt t="51192" x="3384550" y="2933700"/>
          <p14:tracePt t="51209" x="3397250" y="2933700"/>
          <p14:tracePt t="51225" x="3403600" y="2933700"/>
          <p14:tracePt t="51242" x="3422650" y="2927350"/>
          <p14:tracePt t="51259" x="3435350" y="2921000"/>
          <p14:tracePt t="51275" x="3448050" y="2921000"/>
          <p14:tracePt t="51309" x="3454400" y="2921000"/>
          <p14:tracePt t="51325" x="3460750" y="2921000"/>
          <p14:tracePt t="51342" x="3467100" y="2914650"/>
          <p14:tracePt t="51358" x="3473450" y="2914650"/>
          <p14:tracePt t="51375" x="3479800" y="2914650"/>
          <p14:tracePt t="51392" x="3492500" y="2914650"/>
          <p14:tracePt t="51408" x="3517900" y="2914650"/>
          <p14:tracePt t="51425" x="3536950" y="2914650"/>
          <p14:tracePt t="51442" x="3556000" y="2914650"/>
          <p14:tracePt t="51459" x="3575050" y="2914650"/>
          <p14:tracePt t="51475" x="3594100" y="2914650"/>
          <p14:tracePt t="51492" x="3619500" y="2914650"/>
          <p14:tracePt t="51509" x="3632200" y="2914650"/>
          <p14:tracePt t="51525" x="3651250" y="2914650"/>
          <p14:tracePt t="51542" x="3670300" y="2908300"/>
          <p14:tracePt t="51559" x="3689350" y="2901950"/>
          <p14:tracePt t="51575" x="3702050" y="2895600"/>
          <p14:tracePt t="51592" x="3708400" y="2895600"/>
          <p14:tracePt t="51608" x="3721100" y="2895600"/>
          <p14:tracePt t="51634" x="3721100" y="2901950"/>
          <p14:tracePt t="51642" x="3721100" y="2921000"/>
          <p14:tracePt t="51659" x="3714750" y="2990850"/>
          <p14:tracePt t="51676" x="3663950" y="3060700"/>
          <p14:tracePt t="51692" x="3549650" y="3105150"/>
          <p14:tracePt t="51709" x="3409950" y="3143250"/>
          <p14:tracePt t="51726" x="3371850" y="3149600"/>
          <p14:tracePt t="52107" x="3365500" y="3149600"/>
          <p14:tracePt t="52123" x="3352800" y="3143250"/>
          <p14:tracePt t="52130" x="3352800" y="3136900"/>
          <p14:tracePt t="52307" x="3352800" y="3130550"/>
          <p14:tracePt t="52323" x="3365500" y="3124200"/>
          <p14:tracePt t="52331" x="3384550" y="3117850"/>
          <p14:tracePt t="52342" x="3403600" y="3117850"/>
          <p14:tracePt t="52359" x="3435350" y="3117850"/>
          <p14:tracePt t="52375" x="3448050" y="3117850"/>
          <p14:tracePt t="52409" x="3448050" y="3124200"/>
          <p14:tracePt t="52425" x="3460750" y="3124200"/>
          <p14:tracePt t="52442" x="3498850" y="3130550"/>
          <p14:tracePt t="52459" x="3530600" y="3130550"/>
          <p14:tracePt t="52475" x="3575050" y="3130550"/>
          <p14:tracePt t="52492" x="3613150" y="3130550"/>
          <p14:tracePt t="52509" x="3644900" y="3130550"/>
          <p14:tracePt t="52525" x="3663950" y="3130550"/>
          <p14:tracePt t="52542" x="3676650" y="3136900"/>
          <p14:tracePt t="52559" x="3683000" y="3136900"/>
          <p14:tracePt t="52576" x="3689350" y="3143250"/>
          <p14:tracePt t="52609" x="3702050" y="3143250"/>
          <p14:tracePt t="52625" x="3714750" y="3143250"/>
          <p14:tracePt t="52642" x="3752850" y="3143250"/>
          <p14:tracePt t="52659" x="3771900" y="3143250"/>
          <p14:tracePt t="52675" x="3810000" y="3143250"/>
          <p14:tracePt t="52692" x="3835400" y="3136900"/>
          <p14:tracePt t="52709" x="3854450" y="3130550"/>
          <p14:tracePt t="52725" x="3867150" y="3130550"/>
          <p14:tracePt t="52742" x="3873500" y="3130550"/>
          <p14:tracePt t="52811" x="3879850" y="3130550"/>
          <p14:tracePt t="52819" x="3886200" y="3130550"/>
          <p14:tracePt t="52828" x="3892550" y="3130550"/>
          <p14:tracePt t="52842" x="3911600" y="3130550"/>
          <p14:tracePt t="52859" x="3937000" y="3136900"/>
          <p14:tracePt t="52875" x="3956050" y="3149600"/>
          <p14:tracePt t="52892" x="3968750" y="3155950"/>
          <p14:tracePt t="52909" x="3975100" y="3162300"/>
          <p14:tracePt t="52926" x="3981450" y="3168650"/>
          <p14:tracePt t="52942" x="3987800" y="3168650"/>
          <p14:tracePt t="52959" x="4000500" y="3175000"/>
          <p14:tracePt t="52976" x="4013200" y="3181350"/>
          <p14:tracePt t="52992" x="4038600" y="3181350"/>
          <p14:tracePt t="53009" x="4070350" y="3187700"/>
          <p14:tracePt t="53026" x="4114800" y="3200400"/>
          <p14:tracePt t="53042" x="4229100" y="3238500"/>
          <p14:tracePt t="53059" x="4324350" y="3270250"/>
          <p14:tracePt t="53075" x="4406900" y="3302000"/>
          <p14:tracePt t="53092" x="4432300" y="3308350"/>
          <p14:tracePt t="53109" x="4470400" y="3321050"/>
          <p14:tracePt t="53125" x="4483100" y="3327400"/>
          <p14:tracePt t="53142" x="4489450" y="3346450"/>
          <p14:tracePt t="53159" x="4508500" y="3365500"/>
          <p14:tracePt t="53175" x="4527550" y="3390900"/>
          <p14:tracePt t="53192" x="4559300" y="3422650"/>
          <p14:tracePt t="53209" x="4591050" y="3448050"/>
          <p14:tracePt t="53226" x="4635500" y="3479800"/>
          <p14:tracePt t="53242" x="4705350" y="3543300"/>
          <p14:tracePt t="53259" x="4756150" y="3587750"/>
          <p14:tracePt t="53276" x="4800600" y="3625850"/>
          <p14:tracePt t="53292" x="4832350" y="3644900"/>
          <p14:tracePt t="53309" x="4851400" y="3651250"/>
          <p14:tracePt t="53325" x="4851400" y="3657600"/>
          <p14:tracePt t="53342" x="4851400" y="3670300"/>
          <p14:tracePt t="53359" x="4851400" y="3683000"/>
          <p14:tracePt t="53375" x="4851400" y="3708400"/>
          <p14:tracePt t="53392" x="4851400" y="3721100"/>
          <p14:tracePt t="53409" x="4851400" y="3733800"/>
          <p14:tracePt t="53425" x="4845050" y="3746500"/>
          <p14:tracePt t="53442" x="4845050" y="3759200"/>
          <p14:tracePt t="53578" x="4851400" y="3759200"/>
          <p14:tracePt t="53707" x="4851400" y="3740150"/>
          <p14:tracePt t="53715" x="4851400" y="3727450"/>
          <p14:tracePt t="53725" x="4851400" y="3714750"/>
          <p14:tracePt t="53742" x="4832350" y="3689350"/>
          <p14:tracePt t="53759" x="4819650" y="3663950"/>
          <p14:tracePt t="53776" x="4806950" y="3638550"/>
          <p14:tracePt t="53792" x="4794250" y="3619500"/>
          <p14:tracePt t="53809" x="4781550" y="3581400"/>
          <p14:tracePt t="53827" x="4749800" y="3454400"/>
          <p14:tracePt t="53842" x="4711700" y="3340100"/>
          <p14:tracePt t="53859" x="4667250" y="3206750"/>
          <p14:tracePt t="53875" x="4641850" y="3136900"/>
          <p14:tracePt t="53892" x="4597400" y="3028950"/>
          <p14:tracePt t="53909" x="4559300" y="2940050"/>
          <p14:tracePt t="53925" x="4521200" y="2882900"/>
          <p14:tracePt t="53942" x="4495800" y="2851150"/>
          <p14:tracePt t="53958" x="4489450" y="2844800"/>
          <p14:tracePt t="53975" x="4489450" y="2838450"/>
          <p14:tracePt t="54043" x="4483100" y="2832100"/>
          <p14:tracePt t="54058" x="4476750" y="2825750"/>
          <p14:tracePt t="54067" x="4470400" y="2819400"/>
          <p14:tracePt t="54075" x="4470400" y="2813050"/>
          <p14:tracePt t="54092" x="4464050" y="2806700"/>
          <p14:tracePt t="54115" x="4464050" y="2800350"/>
          <p14:tracePt t="54131" x="4457700" y="2800350"/>
          <p14:tracePt t="54147" x="4457700" y="2794000"/>
          <p14:tracePt t="54158" x="4457700" y="2787650"/>
          <p14:tracePt t="54175" x="4457700" y="2781300"/>
          <p14:tracePt t="54192" x="4451350" y="2781300"/>
          <p14:tracePt t="54274" x="4445000" y="2781300"/>
          <p14:tracePt t="54331" x="4438650" y="2781300"/>
          <p14:tracePt t="54355" x="4432300" y="2781300"/>
          <p14:tracePt t="54371" x="4425950" y="2774950"/>
          <p14:tracePt t="54378" x="4419600" y="2768600"/>
          <p14:tracePt t="54387" x="4419600" y="2762250"/>
          <p14:tracePt t="54403" x="4413250" y="2755900"/>
          <p14:tracePt t="54427" x="4406900" y="2755900"/>
          <p14:tracePt t="54506" x="4400550" y="2755900"/>
          <p14:tracePt t="54515" x="4394200" y="2749550"/>
          <p14:tracePt t="54531" x="4387850" y="2743200"/>
          <p14:tracePt t="54542" x="4381500" y="2743200"/>
          <p14:tracePt t="54559" x="4375150" y="2743200"/>
          <p14:tracePt t="54576" x="4375150" y="2736850"/>
          <p14:tracePt t="54592" x="4368800" y="2736850"/>
          <p14:tracePt t="55371" x="4368800" y="2730500"/>
          <p14:tracePt t="55387" x="4368800" y="2724150"/>
          <p14:tracePt t="55403" x="4368800" y="2717800"/>
          <p14:tracePt t="55427" x="4368800" y="2711450"/>
          <p14:tracePt t="55458" x="4368800" y="2705100"/>
          <p14:tracePt t="55483" x="4368800" y="2698750"/>
          <p14:tracePt t="55491" x="4368800" y="2692400"/>
          <p14:tracePt t="55523" x="4368800" y="2686050"/>
          <p14:tracePt t="57442" x="4368800" y="2679700"/>
          <p14:tracePt t="57451" x="4368800" y="2667000"/>
          <p14:tracePt t="57459" x="4368800" y="2660650"/>
          <p14:tracePt t="57475" x="4368800" y="2641600"/>
          <p14:tracePt t="57492" x="4368800" y="2628900"/>
          <p14:tracePt t="57509" x="4368800" y="2616200"/>
          <p14:tracePt t="57525" x="4362450" y="2590800"/>
          <p14:tracePt t="57542" x="4356100" y="2584450"/>
          <p14:tracePt t="57559" x="4349750" y="2565400"/>
          <p14:tracePt t="57576" x="4349750" y="2559050"/>
          <p14:tracePt t="57592" x="4343400" y="2552700"/>
          <p14:tracePt t="57619" x="4343400" y="2546350"/>
          <p14:tracePt t="57627" x="4343400" y="2540000"/>
          <p14:tracePt t="57642" x="4337050" y="2514600"/>
          <p14:tracePt t="57659" x="4337050" y="2482850"/>
          <p14:tracePt t="57676" x="4337050" y="2470150"/>
          <p14:tracePt t="57692" x="4337050" y="2444750"/>
          <p14:tracePt t="57709" x="4324350" y="2432050"/>
          <p14:tracePt t="57725" x="4324350" y="2419350"/>
          <p14:tracePt t="57742" x="4311650" y="2406650"/>
          <p14:tracePt t="57759" x="4305300" y="2381250"/>
          <p14:tracePt t="57775" x="4292600" y="2362200"/>
          <p14:tracePt t="57792" x="4273550" y="2324100"/>
          <p14:tracePt t="57809" x="4254500" y="2298700"/>
          <p14:tracePt t="57825" x="4235450" y="2273300"/>
          <p14:tracePt t="57842" x="4203700" y="2247900"/>
          <p14:tracePt t="57859" x="4184650" y="2228850"/>
          <p14:tracePt t="57875" x="4159250" y="2216150"/>
          <p14:tracePt t="57892" x="4152900" y="2209800"/>
          <p14:tracePt t="57909" x="4146550" y="2197100"/>
          <p14:tracePt t="57926" x="4140200" y="2197100"/>
          <p14:tracePt t="57942" x="4133850" y="2197100"/>
          <p14:tracePt t="57979" x="4127500" y="2197100"/>
          <p14:tracePt t="57992" x="4121150" y="2190750"/>
          <p14:tracePt t="58009" x="4102100" y="2190750"/>
          <p14:tracePt t="58026" x="4089400" y="2184400"/>
          <p14:tracePt t="58042" x="4070350" y="2178050"/>
          <p14:tracePt t="58059" x="4064000" y="2171700"/>
          <p14:tracePt t="58076" x="4057650" y="2171700"/>
          <p14:tracePt t="58109" x="4051300" y="2171700"/>
          <p14:tracePt t="58138" x="4044950" y="2171700"/>
          <p14:tracePt t="58146" x="4038600" y="2171700"/>
          <p14:tracePt t="58163" x="4032250" y="2171700"/>
          <p14:tracePt t="58178" x="4025900" y="2171700"/>
          <p14:tracePt t="58194" x="4019550" y="2171700"/>
          <p14:tracePt t="58499" x="4013200" y="2171700"/>
          <p14:tracePt t="58515" x="4006850" y="2171700"/>
          <p14:tracePt t="58523" x="3994150" y="2178050"/>
          <p14:tracePt t="58531" x="3987800" y="2184400"/>
          <p14:tracePt t="58542" x="3981450" y="2184400"/>
          <p14:tracePt t="58563" x="3975100" y="2184400"/>
          <p14:tracePt t="58575" x="3975100" y="2190750"/>
          <p14:tracePt t="58723" x="3968750" y="2197100"/>
          <p14:tracePt t="59539" x="3975100" y="2197100"/>
          <p14:tracePt t="59547" x="3987800" y="2197100"/>
          <p14:tracePt t="59559" x="4006850" y="2197100"/>
          <p14:tracePt t="59575" x="4051300" y="2197100"/>
          <p14:tracePt t="59592" x="4102100" y="2197100"/>
          <p14:tracePt t="59609" x="4152900" y="2197100"/>
          <p14:tracePt t="59626" x="4191000" y="2197100"/>
          <p14:tracePt t="59642" x="4273550" y="2197100"/>
          <p14:tracePt t="59659" x="4362450" y="2197100"/>
          <p14:tracePt t="59676" x="4438650" y="2197100"/>
          <p14:tracePt t="59692" x="4521200" y="2197100"/>
          <p14:tracePt t="59709" x="4597400" y="2197100"/>
          <p14:tracePt t="59726" x="4686300" y="2197100"/>
          <p14:tracePt t="59742" x="4743450" y="2197100"/>
          <p14:tracePt t="59759" x="4787900" y="2197100"/>
          <p14:tracePt t="59776" x="4826000" y="2197100"/>
          <p14:tracePt t="59792" x="4851400" y="2197100"/>
          <p14:tracePt t="59826" x="4857750" y="2197100"/>
          <p14:tracePt t="59842" x="4864100" y="2197100"/>
          <p14:tracePt t="59867" x="4870450" y="2197100"/>
          <p14:tracePt t="59875" x="4870450" y="2203450"/>
          <p14:tracePt t="59892" x="4895850" y="2209800"/>
          <p14:tracePt t="59909" x="4921250" y="2209800"/>
          <p14:tracePt t="59925" x="4953000" y="2209800"/>
          <p14:tracePt t="59942" x="4984750" y="2209800"/>
          <p14:tracePt t="59959" x="5022850" y="2222500"/>
          <p14:tracePt t="59976" x="5073650" y="2241550"/>
          <p14:tracePt t="59992" x="5118100" y="2241550"/>
          <p14:tracePt t="60009" x="5175250" y="2247900"/>
          <p14:tracePt t="60025" x="5251450" y="2247900"/>
          <p14:tracePt t="60042" x="5346700" y="2247900"/>
          <p14:tracePt t="60059" x="5410200" y="2260600"/>
          <p14:tracePt t="60075" x="5467350" y="2279650"/>
          <p14:tracePt t="60092" x="5492750" y="2286000"/>
          <p14:tracePt t="60109" x="5505450" y="2292350"/>
          <p14:tracePt t="60125" x="5511800" y="2292350"/>
          <p14:tracePt t="60142" x="5524500" y="2292350"/>
          <p14:tracePt t="60159" x="5537200" y="2298700"/>
          <p14:tracePt t="60176" x="5562600" y="2298700"/>
          <p14:tracePt t="60192" x="5575300" y="2298700"/>
          <p14:tracePt t="60209" x="5600700" y="2298700"/>
          <p14:tracePt t="60226" x="5613400" y="2298700"/>
          <p14:tracePt t="60242" x="5645150" y="2298700"/>
          <p14:tracePt t="60259" x="5664200" y="2298700"/>
          <p14:tracePt t="60275" x="5683250" y="2298700"/>
          <p14:tracePt t="60292" x="5695950" y="2298700"/>
          <p14:tracePt t="60309" x="5715000" y="2298700"/>
          <p14:tracePt t="60325" x="5740400" y="2298700"/>
          <p14:tracePt t="60342" x="5759450" y="2298700"/>
          <p14:tracePt t="60359" x="5765800" y="2298700"/>
          <p14:tracePt t="60435" x="5772150" y="2298700"/>
          <p14:tracePt t="60442" x="5778500" y="2298700"/>
          <p14:tracePt t="60451" x="5784850" y="2298700"/>
          <p14:tracePt t="60459" x="5791200" y="2298700"/>
          <p14:tracePt t="60475" x="5803900" y="2298700"/>
          <p14:tracePt t="60492" x="5816600" y="2298700"/>
          <p14:tracePt t="60509" x="5842000" y="2298700"/>
          <p14:tracePt t="60526" x="5848350" y="2298700"/>
          <p14:tracePt t="60542" x="5867400" y="2298700"/>
          <p14:tracePt t="60559" x="5880100" y="2298700"/>
          <p14:tracePt t="60592" x="5886450" y="2298700"/>
          <p14:tracePt t="60619" x="5899150" y="2298700"/>
          <p14:tracePt t="60627" x="5905500" y="2298700"/>
          <p14:tracePt t="60642" x="5930900" y="2292350"/>
          <p14:tracePt t="60659" x="5975350" y="2292350"/>
          <p14:tracePt t="60675" x="6019800" y="2292350"/>
          <p14:tracePt t="60692" x="6070600" y="2292350"/>
          <p14:tracePt t="60709" x="6102350" y="2292350"/>
          <p14:tracePt t="60726" x="6115050" y="2292350"/>
          <p14:tracePt t="60742" x="6127750" y="2292350"/>
          <p14:tracePt t="60759" x="6134100" y="2292350"/>
          <p14:tracePt t="60776" x="6146800" y="2292350"/>
          <p14:tracePt t="60809" x="6153150" y="2292350"/>
          <p14:tracePt t="60826" x="6159500" y="2292350"/>
          <p14:tracePt t="60842" x="6178550" y="2292350"/>
          <p14:tracePt t="60859" x="6191250" y="2292350"/>
          <p14:tracePt t="60876" x="6197600" y="2292350"/>
          <p14:tracePt t="60892" x="6203950" y="2292350"/>
          <p14:tracePt t="60909" x="6216650" y="2292350"/>
          <p14:tracePt t="60926" x="6242050" y="2292350"/>
          <p14:tracePt t="60942" x="6273800" y="2292350"/>
          <p14:tracePt t="60959" x="6318250" y="2292350"/>
          <p14:tracePt t="60976" x="6362700" y="2292350"/>
          <p14:tracePt t="60992" x="6400800" y="2292350"/>
          <p14:tracePt t="61009" x="6419850" y="2292350"/>
          <p14:tracePt t="61026" x="6432550" y="2292350"/>
          <p14:tracePt t="61042" x="6445250" y="2292350"/>
          <p14:tracePt t="61059" x="6451600" y="2292350"/>
          <p14:tracePt t="61139" x="6451600" y="2286000"/>
          <p14:tracePt t="61155" x="6445250" y="2286000"/>
          <p14:tracePt t="61163" x="6432550" y="2286000"/>
          <p14:tracePt t="61175" x="6419850" y="2286000"/>
          <p14:tracePt t="61192" x="6413500" y="2286000"/>
          <p14:tracePt t="61209" x="6400800" y="2286000"/>
          <p14:tracePt t="61242" x="6388100" y="2286000"/>
          <p14:tracePt t="61259" x="6362700" y="2286000"/>
          <p14:tracePt t="61276" x="6318250" y="2286000"/>
          <p14:tracePt t="61292" x="6273800" y="2286000"/>
          <p14:tracePt t="61309" x="6216650" y="2286000"/>
          <p14:tracePt t="61326" x="6153150" y="2286000"/>
          <p14:tracePt t="61342" x="6083300" y="2286000"/>
          <p14:tracePt t="61359" x="6007100" y="2286000"/>
          <p14:tracePt t="61375" x="5886450" y="2286000"/>
          <p14:tracePt t="61392" x="5727700" y="2286000"/>
          <p14:tracePt t="61409" x="5524500" y="2286000"/>
          <p14:tracePt t="61425" x="5384800" y="2286000"/>
          <p14:tracePt t="61442" x="4883150" y="2286000"/>
          <p14:tracePt t="61459" x="4635500" y="2286000"/>
          <p14:tracePt t="61475" x="4451350" y="2286000"/>
          <p14:tracePt t="61492" x="4279900" y="2286000"/>
          <p14:tracePt t="61509" x="4159250" y="2305050"/>
          <p14:tracePt t="61525" x="4076700" y="2336800"/>
          <p14:tracePt t="61542" x="4019550" y="2355850"/>
          <p14:tracePt t="61559" x="3987800" y="2362200"/>
          <p14:tracePt t="61576" x="3968750" y="2368550"/>
          <p14:tracePt t="61592" x="3943350" y="2368550"/>
          <p14:tracePt t="61609" x="3917950" y="2368550"/>
          <p14:tracePt t="61626" x="3892550" y="2368550"/>
          <p14:tracePt t="61642" x="3873500" y="2368550"/>
          <p14:tracePt t="61691" x="3867150" y="2368550"/>
          <p14:tracePt t="61707" x="3854450" y="2368550"/>
          <p14:tracePt t="61715" x="3848100" y="2374900"/>
          <p14:tracePt t="61725" x="3835400" y="2374900"/>
          <p14:tracePt t="61742" x="3803650" y="2387600"/>
          <p14:tracePt t="61759" x="3771900" y="2400300"/>
          <p14:tracePt t="61775" x="3752850" y="2413000"/>
          <p14:tracePt t="61792" x="3733800" y="2419350"/>
          <p14:tracePt t="61809" x="3714750" y="2425700"/>
          <p14:tracePt t="61826" x="3702050" y="2432050"/>
          <p14:tracePt t="61842" x="3670300" y="2438400"/>
          <p14:tracePt t="61859" x="3657600" y="2438400"/>
          <p14:tracePt t="61875" x="3638550" y="2438400"/>
          <p14:tracePt t="61892" x="3632200" y="2438400"/>
          <p14:tracePt t="61909" x="3625850" y="2438400"/>
          <p14:tracePt t="61963" x="3632200" y="2438400"/>
          <p14:tracePt t="61971" x="3644900" y="2438400"/>
          <p14:tracePt t="61979" x="3663950" y="2438400"/>
          <p14:tracePt t="61992" x="3683000" y="2438400"/>
          <p14:tracePt t="62009" x="3746500" y="2438400"/>
          <p14:tracePt t="62026" x="3810000" y="2438400"/>
          <p14:tracePt t="62042" x="3924300" y="2438400"/>
          <p14:tracePt t="62059" x="3975100" y="2438400"/>
          <p14:tracePt t="62075" x="4013200" y="2438400"/>
          <p14:tracePt t="62092" x="4038600" y="2444750"/>
          <p14:tracePt t="62109" x="4044950" y="2451100"/>
          <p14:tracePt t="62126" x="4051300" y="2451100"/>
          <p14:tracePt t="62202" x="4051300" y="2457450"/>
          <p14:tracePt t="62258" x="4044950" y="2457450"/>
          <p14:tracePt t="62267" x="4038600" y="2457450"/>
          <p14:tracePt t="62299" x="4032250" y="2457450"/>
          <p14:tracePt t="62403" x="4038600" y="2457450"/>
          <p14:tracePt t="62411" x="4051300" y="2457450"/>
          <p14:tracePt t="62419" x="4064000" y="2457450"/>
          <p14:tracePt t="62427" x="4083050" y="2457450"/>
          <p14:tracePt t="62442" x="4127500" y="2457450"/>
          <p14:tracePt t="62459" x="4171950" y="2457450"/>
          <p14:tracePt t="62476" x="4229100" y="2457450"/>
          <p14:tracePt t="62492" x="4254500" y="2457450"/>
          <p14:tracePt t="62509" x="4267200" y="2457450"/>
          <p14:tracePt t="62526" x="4279900" y="2457450"/>
          <p14:tracePt t="62542" x="4279900" y="2463800"/>
          <p14:tracePt t="62559" x="4286250" y="2463800"/>
          <p14:tracePt t="62576" x="4298950" y="2463800"/>
          <p14:tracePt t="62592" x="4330700" y="2470150"/>
          <p14:tracePt t="62609" x="4381500" y="2470150"/>
          <p14:tracePt t="62626" x="4451350" y="2470150"/>
          <p14:tracePt t="62642" x="4572000" y="2482850"/>
          <p14:tracePt t="62659" x="4654550" y="2482850"/>
          <p14:tracePt t="62676" x="4699000" y="2482850"/>
          <p14:tracePt t="62692" x="4724400" y="2482850"/>
          <p14:tracePt t="62709" x="4737100" y="2482850"/>
          <p14:tracePt t="62726" x="4756150" y="2482850"/>
          <p14:tracePt t="62742" x="4775200" y="2482850"/>
          <p14:tracePt t="62759" x="4781550" y="2482850"/>
          <p14:tracePt t="62775" x="4787900" y="2482850"/>
          <p14:tracePt t="62818" x="4794250" y="2482850"/>
          <p14:tracePt t="62827" x="4800600" y="2482850"/>
          <p14:tracePt t="62842" x="4826000" y="2482850"/>
          <p14:tracePt t="62859" x="4857750" y="2482850"/>
          <p14:tracePt t="62875" x="4902200" y="2482850"/>
          <p14:tracePt t="62892" x="4940300" y="2482850"/>
          <p14:tracePt t="62909" x="4959350" y="2482850"/>
          <p14:tracePt t="62926" x="4965700" y="2482850"/>
          <p14:tracePt t="62942" x="4972050" y="2482850"/>
          <p14:tracePt t="63011" x="4978400" y="2482850"/>
          <p14:tracePt t="63051" x="4984750" y="2482850"/>
          <p14:tracePt t="63099" x="4991100" y="2482850"/>
          <p14:tracePt t="63114" x="4997450" y="2482850"/>
          <p14:tracePt t="63123" x="5003800" y="2482850"/>
          <p14:tracePt t="63147" x="5016500" y="2482850"/>
          <p14:tracePt t="63163" x="5022850" y="2482850"/>
          <p14:tracePt t="63170" x="5035550" y="2482850"/>
          <p14:tracePt t="63187" x="5041900" y="2482850"/>
          <p14:tracePt t="63195" x="5054600" y="2482850"/>
          <p14:tracePt t="63209" x="5060950" y="2482850"/>
          <p14:tracePt t="63225" x="5080000" y="2482850"/>
          <p14:tracePt t="63242" x="5124450" y="2482850"/>
          <p14:tracePt t="63259" x="5156200" y="2482850"/>
          <p14:tracePt t="63276" x="5194300" y="2482850"/>
          <p14:tracePt t="63292" x="5226050" y="2482850"/>
          <p14:tracePt t="63309" x="5257800" y="2482850"/>
          <p14:tracePt t="63326" x="5283200" y="2482850"/>
          <p14:tracePt t="63342" x="5295900" y="2482850"/>
          <p14:tracePt t="63359" x="5314950" y="2482850"/>
          <p14:tracePt t="63376" x="5327650" y="2482850"/>
          <p14:tracePt t="63392" x="5340350" y="2482850"/>
          <p14:tracePt t="63409" x="5346700" y="2482850"/>
          <p14:tracePt t="63426" x="5359400" y="2482850"/>
          <p14:tracePt t="63442" x="5391150" y="2482850"/>
          <p14:tracePt t="63459" x="5410200" y="2482850"/>
          <p14:tracePt t="63476" x="5435600" y="2482850"/>
          <p14:tracePt t="63492" x="5454650" y="2482850"/>
          <p14:tracePt t="63509" x="5473700" y="2482850"/>
          <p14:tracePt t="63526" x="5492750" y="2482850"/>
          <p14:tracePt t="63542" x="5499100" y="2482850"/>
          <p14:tracePt t="63559" x="5505450" y="2482850"/>
          <p14:tracePt t="63576" x="5511800" y="2482850"/>
          <p14:tracePt t="63592" x="5524500" y="2482850"/>
          <p14:tracePt t="63609" x="5537200" y="2482850"/>
          <p14:tracePt t="63626" x="5556250" y="2482850"/>
          <p14:tracePt t="63642" x="5588000" y="2482850"/>
          <p14:tracePt t="63659" x="5613400" y="2482850"/>
          <p14:tracePt t="63676" x="5632450" y="2482850"/>
          <p14:tracePt t="63692" x="5651500" y="2482850"/>
          <p14:tracePt t="63709" x="5670550" y="2482850"/>
          <p14:tracePt t="63726" x="5683250" y="2482850"/>
          <p14:tracePt t="63742" x="5689600" y="2482850"/>
          <p14:tracePt t="63759" x="5695950" y="2482850"/>
          <p14:tracePt t="63775" x="5702300" y="2482850"/>
          <p14:tracePt t="63792" x="5708650" y="2482850"/>
          <p14:tracePt t="63809" x="5721350" y="2482850"/>
          <p14:tracePt t="63826" x="5746750" y="2482850"/>
          <p14:tracePt t="63842" x="5791200" y="2482850"/>
          <p14:tracePt t="63859" x="5816600" y="2482850"/>
          <p14:tracePt t="63875" x="5842000" y="2482850"/>
          <p14:tracePt t="63892" x="5867400" y="2482850"/>
          <p14:tracePt t="63909" x="5886450" y="2482850"/>
          <p14:tracePt t="63926" x="5918200" y="2482850"/>
          <p14:tracePt t="63942" x="5937250" y="2482850"/>
          <p14:tracePt t="63959" x="5956300" y="2482850"/>
          <p14:tracePt t="63975" x="5969000" y="2482850"/>
          <p14:tracePt t="63992" x="5994400" y="2482850"/>
          <p14:tracePt t="64009" x="6007100" y="2482850"/>
          <p14:tracePt t="64026" x="6026150" y="2482850"/>
          <p14:tracePt t="64042" x="6038850" y="2489200"/>
          <p14:tracePt t="64059" x="6051550" y="2489200"/>
          <p14:tracePt t="64147" x="6045200" y="2489200"/>
          <p14:tracePt t="64156" x="6032500" y="2489200"/>
          <p14:tracePt t="64163" x="6013450" y="2489200"/>
          <p14:tracePt t="64175" x="5994400" y="2489200"/>
          <p14:tracePt t="64192" x="5930900" y="2489200"/>
          <p14:tracePt t="64209" x="5835650" y="2489200"/>
          <p14:tracePt t="64226" x="5708650" y="2489200"/>
          <p14:tracePt t="64242" x="5524500" y="2489200"/>
          <p14:tracePt t="64259" x="5397500" y="2489200"/>
          <p14:tracePt t="64276" x="5251450" y="2489200"/>
          <p14:tracePt t="64292" x="5086350" y="2489200"/>
          <p14:tracePt t="64309" x="4908550" y="2489200"/>
          <p14:tracePt t="64326" x="4730750" y="2501900"/>
          <p14:tracePt t="64342" x="4559300" y="2527300"/>
          <p14:tracePt t="64359" x="4400550" y="2540000"/>
          <p14:tracePt t="64376" x="4241800" y="2540000"/>
          <p14:tracePt t="64392" x="4165600" y="2540000"/>
          <p14:tracePt t="64409" x="4019550" y="2540000"/>
          <p14:tracePt t="64426" x="3905250" y="2540000"/>
          <p14:tracePt t="64442" x="3759200" y="2540000"/>
          <p14:tracePt t="64459" x="3683000" y="2540000"/>
          <p14:tracePt t="64475" x="3619500" y="2540000"/>
          <p14:tracePt t="64492" x="3568700" y="2540000"/>
          <p14:tracePt t="64509" x="3511550" y="2552700"/>
          <p14:tracePt t="64526" x="3467100" y="2571750"/>
          <p14:tracePt t="64542" x="3422650" y="2597150"/>
          <p14:tracePt t="64559" x="3384550" y="2616200"/>
          <p14:tracePt t="64575" x="3365500" y="2635250"/>
          <p14:tracePt t="64592" x="3340100" y="2654300"/>
          <p14:tracePt t="64609" x="3314700" y="2679700"/>
          <p14:tracePt t="64626" x="3295650" y="2698750"/>
          <p14:tracePt t="64642" x="3244850" y="2717800"/>
          <p14:tracePt t="64659" x="3213100" y="2730500"/>
          <p14:tracePt t="64676" x="3181350" y="2736850"/>
          <p14:tracePt t="64692" x="3155950" y="2743200"/>
          <p14:tracePt t="64726" x="3149600" y="2743200"/>
          <p14:tracePt t="64866" x="3155950" y="2743200"/>
          <p14:tracePt t="64875" x="3162300" y="2743200"/>
          <p14:tracePt t="64882" x="3168650" y="2743200"/>
          <p14:tracePt t="64892" x="3181350" y="2743200"/>
          <p14:tracePt t="64908" x="3213100" y="2743200"/>
          <p14:tracePt t="64925" x="3238500" y="2743200"/>
          <p14:tracePt t="64942" x="3276600" y="2749550"/>
          <p14:tracePt t="64958" x="3333750" y="2768600"/>
          <p14:tracePt t="64975" x="3378200" y="2781300"/>
          <p14:tracePt t="64992" x="3422650" y="2800350"/>
          <p14:tracePt t="65008" x="3467100" y="2813050"/>
          <p14:tracePt t="65025" x="3524250" y="2832100"/>
          <p14:tracePt t="65042" x="3613150" y="2863850"/>
          <p14:tracePt t="65059" x="3676650" y="2870200"/>
          <p14:tracePt t="65076" x="3733800" y="2876550"/>
          <p14:tracePt t="65092" x="3790950" y="2876550"/>
          <p14:tracePt t="65109" x="3829050" y="2876550"/>
          <p14:tracePt t="65126" x="3854450" y="2876550"/>
          <p14:tracePt t="65142" x="3867150" y="2876550"/>
          <p14:tracePt t="65159" x="3873500" y="2876550"/>
          <p14:tracePt t="65176" x="3879850" y="2876550"/>
          <p14:tracePt t="65192" x="3898900" y="2876550"/>
          <p14:tracePt t="65209" x="3924300" y="2876550"/>
          <p14:tracePt t="65225" x="3943350" y="2876550"/>
          <p14:tracePt t="65242" x="4025900" y="2870200"/>
          <p14:tracePt t="65259" x="4057650" y="2870200"/>
          <p14:tracePt t="65275" x="4076700" y="2870200"/>
          <p14:tracePt t="65292" x="4083050" y="2870200"/>
          <p14:tracePt t="65309" x="4089400" y="2870200"/>
          <p14:tracePt t="65326" x="4102100" y="2870200"/>
          <p14:tracePt t="65342" x="4121150" y="2857500"/>
          <p14:tracePt t="65359" x="4159250" y="2838450"/>
          <p14:tracePt t="65376" x="4197350" y="2806700"/>
          <p14:tracePt t="65392" x="4241800" y="2781300"/>
          <p14:tracePt t="65409" x="4273550" y="2762250"/>
          <p14:tracePt t="65427" x="4298950" y="2736850"/>
          <p14:tracePt t="65442" x="4318000" y="2711450"/>
          <p14:tracePt t="65459" x="4337050" y="2698750"/>
          <p14:tracePt t="65476" x="4343400" y="2692400"/>
          <p14:tracePt t="65492" x="4356100" y="2692400"/>
          <p14:tracePt t="65509" x="4362450" y="2686050"/>
          <p14:tracePt t="65526" x="4375150" y="2686050"/>
          <p14:tracePt t="65542" x="4400550" y="2673350"/>
          <p14:tracePt t="65559" x="4419600" y="2667000"/>
          <p14:tracePt t="65576" x="4451350" y="2654300"/>
          <p14:tracePt t="65592" x="4464050" y="2654300"/>
          <p14:tracePt t="65595" x="4476750" y="2654300"/>
          <p14:tracePt t="65609" x="4476750" y="2647950"/>
          <p14:tracePt t="65626" x="4495800" y="2647950"/>
          <p14:tracePt t="65642" x="4521200" y="2641600"/>
          <p14:tracePt t="65659" x="4546600" y="2635250"/>
          <p14:tracePt t="65675" x="4584700" y="2628900"/>
          <p14:tracePt t="65692" x="4603750" y="2628900"/>
          <p14:tracePt t="65709" x="4610100" y="2628900"/>
          <p14:tracePt t="65787" x="4616450" y="2628900"/>
          <p14:tracePt t="65802" x="4622800" y="2628900"/>
          <p14:tracePt t="65811" x="4629150" y="2628900"/>
          <p14:tracePt t="65819" x="4635500" y="2628900"/>
          <p14:tracePt t="65826" x="4641850" y="2628900"/>
          <p14:tracePt t="65842" x="4654550" y="2628900"/>
          <p14:tracePt t="65859" x="4660900" y="2628900"/>
          <p14:tracePt t="65876" x="4679950" y="2628900"/>
          <p14:tracePt t="65892" x="4692650" y="2628900"/>
          <p14:tracePt t="65909" x="4705350" y="2628900"/>
          <p14:tracePt t="65925" x="4718050" y="2628900"/>
          <p14:tracePt t="65942" x="4730750" y="2628900"/>
          <p14:tracePt t="65959" x="4756150" y="2628900"/>
          <p14:tracePt t="65976" x="4794250" y="2628900"/>
          <p14:tracePt t="65992" x="4838700" y="2628900"/>
          <p14:tracePt t="66009" x="4889500" y="2628900"/>
          <p14:tracePt t="66025" x="4933950" y="2628900"/>
          <p14:tracePt t="66042" x="4991100" y="2628900"/>
          <p14:tracePt t="66059" x="5016500" y="2628900"/>
          <p14:tracePt t="66076" x="5029200" y="2628900"/>
          <p14:tracePt t="66109" x="5035550" y="2628900"/>
          <p14:tracePt t="66227" x="5029200" y="2635250"/>
          <p14:tracePt t="66235" x="5016500" y="2647950"/>
          <p14:tracePt t="66242" x="5003800" y="2647950"/>
          <p14:tracePt t="66259" x="4972050" y="2667000"/>
          <p14:tracePt t="66276" x="4953000" y="2673350"/>
          <p14:tracePt t="66292" x="4940300" y="2673350"/>
          <p14:tracePt t="66309" x="4933950" y="2673350"/>
          <p14:tracePt t="66347" x="4933950" y="2686050"/>
          <p14:tracePt t="66359" x="4933950" y="2705100"/>
          <p14:tracePt t="66376" x="4933950" y="2743200"/>
          <p14:tracePt t="66392" x="4933950" y="2762250"/>
          <p14:tracePt t="66458" x="4940300" y="2762250"/>
          <p14:tracePt t="66467" x="4953000" y="2762250"/>
          <p14:tracePt t="66475" x="4965700" y="2762250"/>
          <p14:tracePt t="66492" x="4984750" y="2762250"/>
          <p14:tracePt t="66509" x="4991100" y="2762250"/>
          <p14:tracePt t="66579" x="4991100" y="2749550"/>
          <p14:tracePt t="66587" x="4991100" y="2717800"/>
          <p14:tracePt t="66595" x="4991100" y="2673350"/>
          <p14:tracePt t="66609" x="4991100" y="2628900"/>
          <p14:tracePt t="66626" x="4991100" y="2565400"/>
          <p14:tracePt t="66642" x="4991100" y="2540000"/>
          <p14:tracePt t="66659" x="4991100" y="2527300"/>
          <p14:tracePt t="66676" x="4991100" y="2520950"/>
          <p14:tracePt t="66731" x="4991100" y="2514600"/>
          <p14:tracePt t="66747" x="4991100" y="2501900"/>
          <p14:tracePt t="66763" x="4991100" y="2489200"/>
          <p14:tracePt t="66771" x="4991100" y="2482850"/>
          <p14:tracePt t="66778" x="4991100" y="2470150"/>
          <p14:tracePt t="66792" x="4991100" y="2457450"/>
          <p14:tracePt t="66809" x="4991100" y="2444750"/>
          <p14:tracePt t="66826" x="4984750" y="2438400"/>
          <p14:tracePt t="66842" x="4978400" y="2432050"/>
          <p14:tracePt t="66859" x="4972050" y="2425700"/>
          <p14:tracePt t="66891" x="4965700" y="2425700"/>
          <p14:tracePt t="66899" x="4959350" y="2425700"/>
          <p14:tracePt t="66923" x="4953000" y="2425700"/>
          <p14:tracePt t="66971" x="4946650" y="2425700"/>
          <p14:tracePt t="67003" x="4940300" y="2425700"/>
          <p14:tracePt t="67010" x="4933950" y="2425700"/>
          <p14:tracePt t="67036" x="4927600" y="2425700"/>
          <p14:tracePt t="67043" x="4921250" y="2425700"/>
          <p14:tracePt t="67051" x="4914900" y="2432050"/>
          <p14:tracePt t="67059" x="4908550" y="2438400"/>
          <p14:tracePt t="67076" x="4895850" y="2438400"/>
          <p14:tracePt t="67092" x="4883150" y="2444750"/>
          <p14:tracePt t="67109" x="4876800" y="2451100"/>
          <p14:tracePt t="67125" x="4870450" y="2451100"/>
          <p14:tracePt t="67142" x="4864100" y="2451100"/>
          <p14:tracePt t="67170" x="4857750" y="2451100"/>
          <p14:tracePt t="67195" x="4851400" y="2451100"/>
          <p14:tracePt t="67203" x="4851400" y="2457450"/>
          <p14:tracePt t="67218" x="4845050" y="2457450"/>
          <p14:tracePt t="67243" x="4838700" y="2457450"/>
          <p14:tracePt t="67258" x="4826000" y="2463800"/>
          <p14:tracePt t="67267" x="4813300" y="2463800"/>
          <p14:tracePt t="67275" x="4806950" y="2463800"/>
          <p14:tracePt t="67292" x="4787900" y="2463800"/>
          <p14:tracePt t="67309" x="4781550" y="2463800"/>
          <p14:tracePt t="67342" x="4775200" y="2463800"/>
          <p14:tracePt t="67378" x="4768850" y="2463800"/>
          <p14:tracePt t="67394" x="4762500" y="2463800"/>
          <p14:tracePt t="67402" x="4756150" y="2463800"/>
          <p14:tracePt t="67410" x="4749800" y="2463800"/>
          <p14:tracePt t="67425" x="4743450" y="2463800"/>
          <p14:tracePt t="67442" x="4705350" y="2463800"/>
          <p14:tracePt t="67458" x="4679950" y="2463800"/>
          <p14:tracePt t="67475" x="4648200" y="2463800"/>
          <p14:tracePt t="67492" x="4629150" y="2463800"/>
          <p14:tracePt t="67509" x="4616450" y="2463800"/>
          <p14:tracePt t="67542" x="4610100" y="2463800"/>
          <p14:tracePt t="67559" x="4603750" y="2463800"/>
          <p14:tracePt t="67576" x="4597400" y="2470150"/>
          <p14:tracePt t="67592" x="4578350" y="2476500"/>
          <p14:tracePt t="67609" x="4565650" y="2476500"/>
          <p14:tracePt t="67626" x="4552950" y="2482850"/>
          <p14:tracePt t="67659" x="4546600" y="2482850"/>
          <p14:tracePt t="67723" x="4540250" y="2482850"/>
          <p14:tracePt t="67739" x="4533900" y="2482850"/>
          <p14:tracePt t="67747" x="4527550" y="2482850"/>
          <p14:tracePt t="67759" x="4521200" y="2482850"/>
          <p14:tracePt t="67775" x="4508500" y="2495550"/>
          <p14:tracePt t="67792" x="4489450" y="2520950"/>
          <p14:tracePt t="67809" x="4470400" y="2540000"/>
          <p14:tracePt t="67826" x="4457700" y="2559050"/>
          <p14:tracePt t="67842" x="4445000" y="2578100"/>
          <p14:tracePt t="67859" x="4438650" y="2578100"/>
          <p14:tracePt t="67876" x="4432300" y="2578100"/>
          <p14:tracePt t="67892" x="4419600" y="2578100"/>
          <p14:tracePt t="67909" x="4406900" y="2578100"/>
          <p14:tracePt t="67926" x="4394200" y="2578100"/>
          <p14:tracePt t="67942" x="4381500" y="2578100"/>
          <p14:tracePt t="67959" x="4362450" y="2578100"/>
          <p14:tracePt t="67976" x="4330700" y="2578100"/>
          <p14:tracePt t="67992" x="4286250" y="2578100"/>
          <p14:tracePt t="68009" x="4235450" y="2571750"/>
          <p14:tracePt t="68026" x="4191000" y="2571750"/>
          <p14:tracePt t="68042" x="4152900" y="2571750"/>
          <p14:tracePt t="68059" x="4121150" y="2571750"/>
          <p14:tracePt t="68076" x="4095750" y="2571750"/>
          <p14:tracePt t="68092" x="4064000" y="2571750"/>
          <p14:tracePt t="68109" x="4038600" y="2571750"/>
          <p14:tracePt t="68126" x="4006850" y="2571750"/>
          <p14:tracePt t="68142" x="3987800" y="2571750"/>
          <p14:tracePt t="68159" x="3962400" y="2571750"/>
          <p14:tracePt t="68176" x="3924300" y="2559050"/>
          <p14:tracePt t="68192" x="3867150" y="2546350"/>
          <p14:tracePt t="68209" x="3803650" y="2527300"/>
          <p14:tracePt t="68226" x="3740150" y="2508250"/>
          <p14:tracePt t="68242" x="3689350" y="2482850"/>
          <p14:tracePt t="68259" x="3657600" y="2476500"/>
          <p14:tracePt t="68276" x="3644900" y="2476500"/>
          <p14:tracePt t="68292" x="3644900" y="2470150"/>
          <p14:tracePt t="68326" x="3638550" y="2470150"/>
          <p14:tracePt t="68342" x="3632200" y="2470150"/>
          <p14:tracePt t="68359" x="3619500" y="2470150"/>
          <p14:tracePt t="68376" x="3613150" y="2470150"/>
          <p14:tracePt t="68392" x="3594100" y="2470150"/>
          <p14:tracePt t="68409" x="3575050" y="2470150"/>
          <p14:tracePt t="68427" x="3536950" y="2470150"/>
          <p14:tracePt t="68442" x="3517900" y="2470150"/>
          <p14:tracePt t="68459" x="3505200" y="2470150"/>
          <p14:tracePt t="68476" x="3498850" y="2470150"/>
          <p14:tracePt t="68492" x="3486150" y="2463800"/>
          <p14:tracePt t="68509" x="3473450" y="2457450"/>
          <p14:tracePt t="68596" x="3486150" y="2457450"/>
          <p14:tracePt t="68603" x="3511550" y="2457450"/>
          <p14:tracePt t="68611" x="3530600" y="2457450"/>
          <p14:tracePt t="68625" x="3562350" y="2457450"/>
          <p14:tracePt t="68642" x="3632200" y="2457450"/>
          <p14:tracePt t="68659" x="3676650" y="2457450"/>
          <p14:tracePt t="68675" x="3727450" y="2457450"/>
          <p14:tracePt t="68692" x="3778250" y="2457450"/>
          <p14:tracePt t="68709" x="3835400" y="2457450"/>
          <p14:tracePt t="68725" x="3892550" y="2457450"/>
          <p14:tracePt t="68742" x="3930650" y="2457450"/>
          <p14:tracePt t="68759" x="3962400" y="2457450"/>
          <p14:tracePt t="68775" x="3987800" y="2457450"/>
          <p14:tracePt t="68792" x="4013200" y="2457450"/>
          <p14:tracePt t="68809" x="4038600" y="2457450"/>
          <p14:tracePt t="68826" x="4070350" y="2457450"/>
          <p14:tracePt t="68842" x="4121150" y="2457450"/>
          <p14:tracePt t="68859" x="4165600" y="2457450"/>
          <p14:tracePt t="68876" x="4197350" y="2457450"/>
          <p14:tracePt t="68892" x="4210050" y="2457450"/>
          <p14:tracePt t="68909" x="4241800" y="2457450"/>
          <p14:tracePt t="68926" x="4267200" y="2470150"/>
          <p14:tracePt t="68942" x="4292600" y="2476500"/>
          <p14:tracePt t="68959" x="4324350" y="2489200"/>
          <p14:tracePt t="68976" x="4356100" y="2495550"/>
          <p14:tracePt t="68992" x="4381500" y="2501900"/>
          <p14:tracePt t="69009" x="4406900" y="2508250"/>
          <p14:tracePt t="69026" x="4425950" y="2508250"/>
          <p14:tracePt t="69042" x="4457700" y="2508250"/>
          <p14:tracePt t="69059" x="4483100" y="2508250"/>
          <p14:tracePt t="69076" x="4514850" y="2508250"/>
          <p14:tracePt t="69092" x="4540250" y="2508250"/>
          <p14:tracePt t="69109" x="4578350" y="2508250"/>
          <p14:tracePt t="69126" x="4610100" y="2508250"/>
          <p14:tracePt t="69142" x="4654550" y="2508250"/>
          <p14:tracePt t="69159" x="4686300" y="2508250"/>
          <p14:tracePt t="69176" x="4699000" y="2508250"/>
          <p14:tracePt t="69192" x="4711700" y="2508250"/>
          <p14:tracePt t="69209" x="4724400" y="2508250"/>
          <p14:tracePt t="69226" x="4749800" y="2508250"/>
          <p14:tracePt t="69242" x="4781550" y="2508250"/>
          <p14:tracePt t="69259" x="4813300" y="2508250"/>
          <p14:tracePt t="69276" x="4838700" y="2508250"/>
          <p14:tracePt t="69292" x="4864100" y="2508250"/>
          <p14:tracePt t="69309" x="4889500" y="2508250"/>
          <p14:tracePt t="69326" x="4895850" y="2508250"/>
          <p14:tracePt t="69342" x="4921250" y="2508250"/>
          <p14:tracePt t="69359" x="4940300" y="2508250"/>
          <p14:tracePt t="69376" x="4965700" y="2508250"/>
          <p14:tracePt t="69392" x="4997450" y="2514600"/>
          <p14:tracePt t="69409" x="5022850" y="2514600"/>
          <p14:tracePt t="69425" x="5041900" y="2514600"/>
          <p14:tracePt t="69442" x="5067300" y="2514600"/>
          <p14:tracePt t="69458" x="5086350" y="2514600"/>
          <p14:tracePt t="69476" x="5099050" y="2508250"/>
          <p14:tracePt t="69492" x="5105400" y="2508250"/>
          <p14:tracePt t="69509" x="5118100" y="2508250"/>
          <p14:tracePt t="69563" x="5124450" y="2508250"/>
          <p14:tracePt t="69579" x="5130800" y="2508250"/>
          <p14:tracePt t="69596" x="5143500" y="2508250"/>
          <p14:tracePt t="69602" x="5149850" y="2508250"/>
          <p14:tracePt t="69611" x="5156200" y="2508250"/>
          <p14:tracePt t="69626" x="5175250" y="2501900"/>
          <p14:tracePt t="69642" x="5187950" y="2495550"/>
          <p14:tracePt t="69659" x="5200650" y="2489200"/>
          <p14:tracePt t="70074" x="5194300" y="2495550"/>
          <p14:tracePt t="70083" x="5175250" y="2508250"/>
          <p14:tracePt t="70092" x="5168900" y="2540000"/>
          <p14:tracePt t="70109" x="5124450" y="2616200"/>
          <p14:tracePt t="70126" x="5073650" y="2717800"/>
          <p14:tracePt t="70142" x="5016500" y="2813050"/>
          <p14:tracePt t="70159" x="4959350" y="2921000"/>
          <p14:tracePt t="70176" x="4921250" y="3022600"/>
          <p14:tracePt t="70192" x="4908550" y="3067050"/>
          <p14:tracePt t="70209" x="4883150" y="3124200"/>
          <p14:tracePt t="70226" x="4876800" y="3168650"/>
          <p14:tracePt t="70243" x="4864100" y="3206750"/>
          <p14:tracePt t="70259" x="4857750" y="3238500"/>
          <p14:tracePt t="70276" x="4838700" y="3289300"/>
          <p14:tracePt t="70292" x="4819650" y="3359150"/>
          <p14:tracePt t="70309" x="4787900" y="3435350"/>
          <p14:tracePt t="70326" x="4756150" y="3492500"/>
          <p14:tracePt t="70342" x="4749800" y="3524250"/>
          <p14:tracePt t="70359" x="4743450" y="3536950"/>
          <p14:tracePt t="70376" x="4737100" y="3549650"/>
          <p14:tracePt t="70392" x="4737100" y="3556000"/>
          <p14:tracePt t="70723" x="4737100" y="3562350"/>
          <p14:tracePt t="70731" x="4737100" y="3568700"/>
          <p14:tracePt t="70742" x="4737100" y="3581400"/>
          <p14:tracePt t="70759" x="4737100" y="3600450"/>
          <p14:tracePt t="70776" x="4737100" y="3625850"/>
          <p14:tracePt t="70792" x="4737100" y="3638550"/>
          <p14:tracePt t="70809" x="4730750" y="3657600"/>
          <p14:tracePt t="70826" x="4724400" y="3663950"/>
          <p14:tracePt t="70931" x="4724400" y="3657600"/>
          <p14:tracePt t="70939" x="4724400" y="3644900"/>
          <p14:tracePt t="70955" x="4724400" y="3638550"/>
          <p14:tracePt t="70979" x="4724400" y="3632200"/>
          <p14:tracePt t="71044" x="4724400" y="3625850"/>
          <p14:tracePt t="71058" x="4724400" y="3619500"/>
          <p14:tracePt t="71107" x="4724400" y="3613150"/>
          <p14:tracePt t="71299" x="4724400" y="3619500"/>
          <p14:tracePt t="71307" x="4724400" y="3625850"/>
          <p14:tracePt t="71315" x="4724400" y="3638550"/>
          <p14:tracePt t="71325" x="4724400" y="3644900"/>
          <p14:tracePt t="71342" x="4718050" y="3670300"/>
          <p14:tracePt t="71359" x="4711700" y="3695700"/>
          <p14:tracePt t="71376" x="4711700" y="3721100"/>
          <p14:tracePt t="71392" x="4711700" y="3740150"/>
          <p14:tracePt t="71409" x="4711700" y="3746500"/>
          <p14:tracePt t="71426" x="4711700" y="3752850"/>
          <p14:tracePt t="71442" x="4711700" y="3759200"/>
          <p14:tracePt t="71875" x="4711700" y="3752850"/>
          <p14:tracePt t="71898" x="4711700" y="3746500"/>
          <p14:tracePt t="71907" x="4711700" y="3740150"/>
          <p14:tracePt t="71915" x="4711700" y="3727450"/>
          <p14:tracePt t="71926" x="4711700" y="3721100"/>
          <p14:tracePt t="71942" x="4711700" y="3702050"/>
          <p14:tracePt t="71959" x="4711700" y="3689350"/>
          <p14:tracePt t="71976" x="4705350" y="3676650"/>
          <p14:tracePt t="71993" x="4705350" y="3670300"/>
          <p14:tracePt t="72009" x="4705350" y="3663950"/>
          <p14:tracePt t="72026" x="4699000" y="3663950"/>
          <p14:tracePt t="72395" x="4699000" y="3657600"/>
          <p14:tracePt t="72458" x="4699000" y="3651250"/>
          <p14:tracePt t="72475" x="4699000" y="3644900"/>
          <p14:tracePt t="72484" x="4699000" y="3638550"/>
          <p14:tracePt t="72499" x="4699000" y="3632200"/>
          <p14:tracePt t="72509" x="4699000" y="3625850"/>
          <p14:tracePt t="72526" x="4699000" y="3619500"/>
          <p14:tracePt t="72543" x="4699000" y="3613150"/>
          <p14:tracePt t="72564" x="4699000" y="3606800"/>
          <p14:tracePt t="72603" x="4699000" y="3600450"/>
          <p14:tracePt t="72636" x="4699000" y="3594100"/>
          <p14:tracePt t="72684" x="4699000" y="3587750"/>
          <p14:tracePt t="72700" x="4699000" y="3581400"/>
          <p14:tracePt t="72707" x="4699000" y="3575050"/>
          <p14:tracePt t="72859" x="4705350" y="3575050"/>
          <p14:tracePt t="72883" x="4705350" y="3581400"/>
          <p14:tracePt t="72899" x="4705350" y="3587750"/>
          <p14:tracePt t="72907" x="4705350" y="3594100"/>
          <p14:tracePt t="72923" x="4705350" y="3600450"/>
          <p14:tracePt t="72930" x="4699000" y="3600450"/>
          <p14:tracePt t="72942" x="4692650" y="3600450"/>
          <p14:tracePt t="72959" x="4686300" y="3606800"/>
          <p14:tracePt t="72976" x="4679950" y="3606800"/>
          <p14:tracePt t="72993" x="4673600" y="3613150"/>
          <p14:tracePt t="73009" x="4667250" y="3613150"/>
          <p14:tracePt t="73220" x="4673600" y="3606800"/>
          <p14:tracePt t="73235" x="4673600" y="3600450"/>
          <p14:tracePt t="73323" x="4679950" y="3600450"/>
          <p14:tracePt t="73363" x="4686300" y="3594100"/>
          <p14:tracePt t="73379" x="4686300" y="3587750"/>
          <p14:tracePt t="73395" x="4686300" y="3575050"/>
          <p14:tracePt t="73402" x="4692650" y="3575050"/>
          <p14:tracePt t="73419" x="4692650" y="3568700"/>
          <p14:tracePt t="73635" x="4699000" y="3562350"/>
          <p14:tracePt t="73642" x="4705350" y="3556000"/>
          <p14:tracePt t="73651" x="4711700" y="3543300"/>
          <p14:tracePt t="73659" x="4711700" y="3536950"/>
          <p14:tracePt t="73676" x="4718050" y="3530600"/>
          <p14:tracePt t="73755" x="4724400" y="3530600"/>
          <p14:tracePt t="73763" x="4724400" y="3536950"/>
          <p14:tracePt t="73779" x="4724400" y="3543300"/>
          <p14:tracePt t="73820" x="4730750" y="3543300"/>
          <p14:tracePt t="74027" x="4730750" y="3549650"/>
          <p14:tracePt t="74035" x="4730750" y="3556000"/>
          <p14:tracePt t="74051" x="4730750" y="3562350"/>
          <p14:tracePt t="74059" x="4730750" y="3568700"/>
          <p14:tracePt t="74076" x="4724400" y="3575050"/>
          <p14:tracePt t="74115" x="4724400" y="3581400"/>
          <p14:tracePt t="74251" x="4718050" y="3581400"/>
          <p14:tracePt t="75563" x="4711700" y="3581400"/>
          <p14:tracePt t="75747" x="4724400" y="3581400"/>
          <p14:tracePt t="75755" x="4743450" y="3581400"/>
          <p14:tracePt t="75763" x="4775200" y="3581400"/>
          <p14:tracePt t="75776" x="4826000" y="3581400"/>
          <p14:tracePt t="75793" x="4889500" y="3581400"/>
          <p14:tracePt t="75809" x="4908550" y="3581400"/>
          <p14:tracePt t="75826" x="4914900" y="3581400"/>
          <p14:tracePt t="75979" x="4908550" y="3581400"/>
          <p14:tracePt t="76003" x="4902200" y="3581400"/>
          <p14:tracePt t="76019" x="4895850" y="3581400"/>
          <p14:tracePt t="76043" x="4895850" y="3575050"/>
          <p14:tracePt t="76051" x="4889500" y="3575050"/>
          <p14:tracePt t="76059" x="4889500" y="3568700"/>
          <p14:tracePt t="76123" x="4883150" y="3568700"/>
          <p14:tracePt t="76131" x="4876800" y="3568700"/>
          <p14:tracePt t="76146" x="4864100" y="3568700"/>
          <p14:tracePt t="76159" x="4851400" y="3568700"/>
          <p14:tracePt t="76176" x="4826000" y="3575050"/>
          <p14:tracePt t="76192" x="4806950" y="3581400"/>
          <p14:tracePt t="76209" x="4800600" y="3581400"/>
          <p14:tracePt t="76251" x="4800600" y="3575050"/>
          <p14:tracePt t="76259" x="4800600" y="3568700"/>
          <p14:tracePt t="76276" x="4800600" y="3536950"/>
          <p14:tracePt t="76292" x="4800600" y="3517900"/>
          <p14:tracePt t="76309" x="4806950" y="3517900"/>
          <p14:tracePt t="76326" x="4806950" y="3511550"/>
          <p14:tracePt t="76395" x="4806950" y="3505200"/>
          <p14:tracePt t="76403" x="4794250" y="3498850"/>
          <p14:tracePt t="76411" x="4775200" y="3492500"/>
          <p14:tracePt t="76426" x="4756150" y="3486150"/>
          <p14:tracePt t="76443" x="4673600" y="3473450"/>
          <p14:tracePt t="76459" x="4629150" y="3473450"/>
          <p14:tracePt t="76476" x="4597400" y="3473450"/>
          <p14:tracePt t="76492" x="4578350" y="3473450"/>
          <p14:tracePt t="76509" x="4559300" y="3473450"/>
          <p14:tracePt t="76526" x="4540250" y="3473450"/>
          <p14:tracePt t="76542" x="4533900" y="3467100"/>
          <p14:tracePt t="76559" x="4521200" y="3467100"/>
          <p14:tracePt t="76592" x="4514850" y="3467100"/>
          <p14:tracePt t="76609" x="4502150" y="3460750"/>
          <p14:tracePt t="76626" x="4489450" y="3454400"/>
          <p14:tracePt t="76642" x="4483100" y="3454400"/>
          <p14:tracePt t="76659" x="4470400" y="3441700"/>
          <p14:tracePt t="76676" x="4457700" y="3441700"/>
          <p14:tracePt t="76692" x="4438650" y="3435350"/>
          <p14:tracePt t="76709" x="4406900" y="3409950"/>
          <p14:tracePt t="76726" x="4362450" y="3384550"/>
          <p14:tracePt t="76742" x="4330700" y="3371850"/>
          <p14:tracePt t="76759" x="4298950" y="3365500"/>
          <p14:tracePt t="76776" x="4279900" y="3352800"/>
          <p14:tracePt t="76792" x="4273550" y="3352800"/>
          <p14:tracePt t="76827" x="4267200" y="3352800"/>
          <p14:tracePt t="76843" x="4260850" y="3352800"/>
          <p14:tracePt t="76859" x="4248150" y="3346450"/>
          <p14:tracePt t="76876" x="4235450" y="3340100"/>
          <p14:tracePt t="76892" x="4222750" y="3333750"/>
          <p14:tracePt t="76909" x="4203700" y="3333750"/>
          <p14:tracePt t="76926" x="4191000" y="3327400"/>
          <p14:tracePt t="76943" x="4184650" y="3321050"/>
          <p14:tracePt t="76959" x="4171950" y="3321050"/>
          <p14:tracePt t="76976" x="4159250" y="3308350"/>
          <p14:tracePt t="76992" x="4159250" y="3289300"/>
          <p14:tracePt t="77009" x="4159250" y="3276600"/>
          <p14:tracePt t="77026" x="4152900" y="3263900"/>
          <p14:tracePt t="77083" x="4152900" y="3257550"/>
          <p14:tracePt t="77099" x="4146550" y="3251200"/>
          <p14:tracePt t="77115" x="4140200" y="3244850"/>
          <p14:tracePt t="77123" x="4140200" y="3238500"/>
          <p14:tracePt t="77139" x="4140200" y="3232150"/>
          <p14:tracePt t="77163" x="4133850" y="3225800"/>
          <p14:tracePt t="77171" x="4127500" y="3225800"/>
          <p14:tracePt t="77179" x="4121150" y="3219450"/>
          <p14:tracePt t="77192" x="4108450" y="3219450"/>
          <p14:tracePt t="77209" x="4083050" y="3200400"/>
          <p14:tracePt t="77226" x="4057650" y="3187700"/>
          <p14:tracePt t="77243" x="4051300" y="3181350"/>
          <p14:tracePt t="77291" x="4044950" y="3181350"/>
          <p14:tracePt t="77299" x="4038600" y="3181350"/>
          <p14:tracePt t="77309" x="4032250" y="3181350"/>
          <p14:tracePt t="77326" x="4013200" y="3181350"/>
          <p14:tracePt t="77343" x="3987800" y="3181350"/>
          <p14:tracePt t="77359" x="3975100" y="3181350"/>
          <p14:tracePt t="77376" x="3968750" y="3181350"/>
          <p14:tracePt t="77547" x="3962400" y="3181350"/>
          <p14:tracePt t="77563" x="3956050" y="3181350"/>
          <p14:tracePt t="77570" x="3949700" y="3181350"/>
          <p14:tracePt t="77579" x="3943350" y="3181350"/>
          <p14:tracePt t="77595" x="3930650" y="3181350"/>
          <p14:tracePt t="77609" x="3917950" y="3175000"/>
          <p14:tracePt t="77626" x="3898900" y="3175000"/>
          <p14:tracePt t="77642" x="3873500" y="3162300"/>
          <p14:tracePt t="77659" x="3860800" y="3162300"/>
          <p14:tracePt t="77676" x="3848100" y="3155950"/>
          <p14:tracePt t="77731" x="3848100" y="3149600"/>
          <p14:tracePt t="77747" x="3841750" y="3143250"/>
          <p14:tracePt t="77763" x="3841750" y="3136900"/>
          <p14:tracePt t="77771" x="3835400" y="3130550"/>
          <p14:tracePt t="77779" x="3829050" y="3130550"/>
          <p14:tracePt t="77803" x="3816350" y="3124200"/>
          <p14:tracePt t="77819" x="3810000" y="3117850"/>
          <p14:tracePt t="78763" x="3803650" y="3117850"/>
          <p14:tracePt t="78779" x="3803650" y="3111500"/>
          <p14:tracePt t="78786" x="3797300" y="3111500"/>
          <p14:tracePt t="78811" x="3790950" y="3111500"/>
          <p14:tracePt t="78827" x="3784600" y="3111500"/>
          <p14:tracePt t="78842" x="3778250" y="3111500"/>
          <p14:tracePt t="78858" x="3771900" y="3111500"/>
          <p14:tracePt t="78875" x="3759200" y="3105150"/>
          <p14:tracePt t="78883" x="3752850" y="3098800"/>
          <p14:tracePt t="78892" x="3740150" y="3098800"/>
          <p14:tracePt t="78909" x="3714750" y="3092450"/>
          <p14:tracePt t="78926" x="3695700" y="3086100"/>
          <p14:tracePt t="78942" x="3676650" y="3086100"/>
          <p14:tracePt t="78959" x="3663950" y="3086100"/>
          <p14:tracePt t="78976" x="3644900" y="3086100"/>
          <p14:tracePt t="78992" x="3625850" y="3086100"/>
          <p14:tracePt t="79009" x="3619500" y="3086100"/>
          <p14:tracePt t="79026" x="3600450" y="3086100"/>
          <p14:tracePt t="79043" x="3568700" y="3086100"/>
          <p14:tracePt t="79059" x="3549650" y="3086100"/>
          <p14:tracePt t="79076" x="3530600" y="3086100"/>
          <p14:tracePt t="79092" x="3505200" y="3086100"/>
          <p14:tracePt t="79109" x="3492500" y="3086100"/>
          <p14:tracePt t="79131" x="3486150" y="3086100"/>
          <p14:tracePt t="79219" x="3479800" y="3086100"/>
          <p14:tracePt t="79243" x="3473450" y="3086100"/>
          <p14:tracePt t="79251" x="3467100" y="3086100"/>
          <p14:tracePt t="79275" x="3460750" y="3086100"/>
          <p14:tracePt t="79291" x="3454400" y="3086100"/>
          <p14:tracePt t="79299" x="3441700" y="3086100"/>
          <p14:tracePt t="79309" x="3429000" y="3086100"/>
          <p14:tracePt t="79326" x="3409950" y="3086100"/>
          <p14:tracePt t="79342" x="3384550" y="3086100"/>
          <p14:tracePt t="79359" x="3365500" y="3086100"/>
          <p14:tracePt t="79376" x="3340100" y="3079750"/>
          <p14:tracePt t="79392" x="3327400" y="3073400"/>
          <p14:tracePt t="79409" x="3308350" y="3067050"/>
          <p14:tracePt t="79425" x="3289300" y="3060700"/>
          <p14:tracePt t="79442" x="3276600" y="3054350"/>
          <p14:tracePt t="79458" x="3263900" y="3054350"/>
          <p14:tracePt t="79475" x="3251200" y="3048000"/>
          <p14:tracePt t="79492" x="3244850" y="3048000"/>
          <p14:tracePt t="79509" x="3232150" y="3041650"/>
          <p14:tracePt t="79526" x="3225800" y="3041650"/>
          <p14:tracePt t="79544" x="3213100" y="3035300"/>
          <p14:tracePt t="79559" x="3206750" y="3028950"/>
          <p14:tracePt t="79576" x="3200400" y="3028950"/>
          <p14:tracePt t="79643" x="3194050" y="3028950"/>
          <p14:tracePt t="79650" x="3187700" y="3028950"/>
          <p14:tracePt t="79659" x="3181350" y="3028950"/>
          <p14:tracePt t="79676" x="3168650" y="3028950"/>
          <p14:tracePt t="79693" x="3143250" y="3028950"/>
          <p14:tracePt t="79709" x="3105150" y="3028950"/>
          <p14:tracePt t="79726" x="3079750" y="3028950"/>
          <p14:tracePt t="79742" x="3048000" y="3028950"/>
          <p14:tracePt t="79759" x="3003550" y="3048000"/>
          <p14:tracePt t="79776" x="2984500" y="3054350"/>
          <p14:tracePt t="79792" x="2971800" y="3060700"/>
          <p14:tracePt t="79826" x="2965450" y="3060700"/>
          <p14:tracePt t="80051" x="2959100" y="3060700"/>
          <p14:tracePt t="80139" x="2952750" y="3060700"/>
          <p14:tracePt t="80219" x="2952750" y="3048000"/>
          <p14:tracePt t="80227" x="2952750" y="3041650"/>
          <p14:tracePt t="80235" x="2952750" y="3035300"/>
          <p14:tracePt t="80242" x="2952750" y="3028950"/>
          <p14:tracePt t="80267" x="2952750" y="3022600"/>
          <p14:tracePt t="80284" x="2952750" y="3016250"/>
          <p14:tracePt t="80532" x="2959100" y="3016250"/>
          <p14:tracePt t="80539" x="2971800" y="3016250"/>
          <p14:tracePt t="80547" x="2990850" y="3022600"/>
          <p14:tracePt t="80559" x="3022600" y="3022600"/>
          <p14:tracePt t="80576" x="3067050" y="3022600"/>
          <p14:tracePt t="80593" x="3130550" y="3022600"/>
          <p14:tracePt t="80609" x="3219450" y="3022600"/>
          <p14:tracePt t="80626" x="3340100" y="3035300"/>
          <p14:tracePt t="80643" x="3498850" y="3086100"/>
          <p14:tracePt t="80659" x="3549650" y="3117850"/>
          <p14:tracePt t="80676" x="3562350" y="3136900"/>
          <p14:tracePt t="80692" x="3562350" y="3149600"/>
          <p14:tracePt t="80709" x="3562350" y="3175000"/>
          <p14:tracePt t="80726" x="3543300" y="3194050"/>
          <p14:tracePt t="80742" x="3511550" y="3200400"/>
          <p14:tracePt t="80759" x="3492500" y="3206750"/>
          <p14:tracePt t="80776" x="3479800" y="3206750"/>
          <p14:tracePt t="80792" x="3473450" y="3206750"/>
          <p14:tracePt t="80851" x="3479800" y="3206750"/>
          <p14:tracePt t="80858" x="3486150" y="3206750"/>
          <p14:tracePt t="80867" x="3498850" y="3206750"/>
          <p14:tracePt t="80891" x="3505200" y="3206750"/>
          <p14:tracePt t="80987" x="3492500" y="3206750"/>
          <p14:tracePt t="81003" x="3479800" y="3206750"/>
          <p14:tracePt t="81019" x="3473450" y="3206750"/>
          <p14:tracePt t="81027" x="3473450" y="3213100"/>
          <p14:tracePt t="81211" x="3479800" y="3213100"/>
          <p14:tracePt t="81219" x="3486150" y="3213100"/>
          <p14:tracePt t="81226" x="3498850" y="3213100"/>
          <p14:tracePt t="81242" x="3530600" y="3213100"/>
          <p14:tracePt t="81259" x="3587750" y="3200400"/>
          <p14:tracePt t="81276" x="3683000" y="3168650"/>
          <p14:tracePt t="81292" x="3790950" y="3143250"/>
          <p14:tracePt t="81309" x="3860800" y="3124200"/>
          <p14:tracePt t="81326" x="3879850" y="3124200"/>
          <p14:tracePt t="81342" x="3898900" y="3117850"/>
          <p14:tracePt t="81359" x="3898900" y="3111500"/>
          <p14:tracePt t="81458" x="3905250" y="3111500"/>
          <p14:tracePt t="81467" x="3911600" y="3111500"/>
          <p14:tracePt t="81476" x="3930650" y="3111500"/>
          <p14:tracePt t="81492" x="3987800" y="3111500"/>
          <p14:tracePt t="81509" x="4102100" y="3117850"/>
          <p14:tracePt t="81526" x="4235450" y="3136900"/>
          <p14:tracePt t="81543" x="4368800" y="3181350"/>
          <p14:tracePt t="81559" x="4476750" y="3213100"/>
          <p14:tracePt t="81576" x="4533900" y="3232150"/>
          <p14:tracePt t="81593" x="4559300" y="3251200"/>
          <p14:tracePt t="81609" x="4572000" y="3263900"/>
          <p14:tracePt t="81611" x="4572000" y="3270250"/>
          <p14:tracePt t="81627" x="4572000" y="3282950"/>
          <p14:tracePt t="81643" x="4578350" y="3295650"/>
          <p14:tracePt t="81676" x="4578350" y="3302000"/>
          <p14:tracePt t="81692" x="4578350" y="3308350"/>
          <p14:tracePt t="81709" x="4584700" y="3314700"/>
          <p14:tracePt t="81726" x="4591050" y="3340100"/>
          <p14:tracePt t="81742" x="4597400" y="3365500"/>
          <p14:tracePt t="81759" x="4610100" y="3390900"/>
          <p14:tracePt t="81776" x="4629150" y="3422650"/>
          <p14:tracePt t="81792" x="4635500" y="3448050"/>
          <p14:tracePt t="81809" x="4641850" y="3467100"/>
          <p14:tracePt t="81827" x="4641850" y="3492500"/>
          <p14:tracePt t="81843" x="4641850" y="3511550"/>
          <p14:tracePt t="81859" x="4635500" y="3536950"/>
          <p14:tracePt t="81876" x="4629150" y="3549650"/>
          <p14:tracePt t="81893" x="4622800" y="3562350"/>
          <p14:tracePt t="81909" x="4616450" y="3568700"/>
          <p14:tracePt t="81942" x="4616450" y="3575050"/>
          <p14:tracePt t="81959" x="4610100" y="3581400"/>
          <p14:tracePt t="81976" x="4603750" y="3587750"/>
          <p14:tracePt t="82009" x="4603750" y="3594100"/>
          <p14:tracePt t="82379" x="4597400" y="3594100"/>
          <p14:tracePt t="82402" x="4591050" y="3594100"/>
          <p14:tracePt t="82435" x="4584700" y="3594100"/>
          <p14:tracePt t="82451" x="4578350" y="3594100"/>
          <p14:tracePt t="82475" x="4572000" y="3594100"/>
          <p14:tracePt t="82499" x="4565650" y="3594100"/>
          <p14:tracePt t="82515" x="4559300" y="3594100"/>
          <p14:tracePt t="82523" x="4552950" y="3600450"/>
          <p14:tracePt t="82531" x="4552950" y="3606800"/>
          <p14:tracePt t="82542" x="4546600" y="3606800"/>
          <p14:tracePt t="82559" x="4540250" y="3613150"/>
          <p14:tracePt t="82651" x="4546600" y="3613150"/>
          <p14:tracePt t="82659" x="4552950" y="3613150"/>
          <p14:tracePt t="82667" x="4565650" y="3613150"/>
          <p14:tracePt t="82676" x="4578350" y="3613150"/>
          <p14:tracePt t="82692" x="4616450" y="3613150"/>
          <p14:tracePt t="82709" x="4660900" y="3613150"/>
          <p14:tracePt t="82726" x="4711700" y="3606800"/>
          <p14:tracePt t="82742" x="4737100" y="3594100"/>
          <p14:tracePt t="82759" x="4762500" y="3594100"/>
          <p14:tracePt t="82776" x="4775200" y="3594100"/>
          <p14:tracePt t="82915" x="4781550" y="3594100"/>
          <p14:tracePt t="82931" x="4787900" y="3594100"/>
          <p14:tracePt t="82939" x="4794250" y="3594100"/>
          <p14:tracePt t="82947" x="4806950" y="3587750"/>
          <p14:tracePt t="82959" x="4819650" y="3581400"/>
          <p14:tracePt t="82976" x="4851400" y="3575050"/>
          <p14:tracePt t="82992" x="4864100" y="3575050"/>
          <p14:tracePt t="83009" x="4864100" y="3568700"/>
          <p14:tracePt t="83147" x="4870450" y="3568700"/>
          <p14:tracePt t="83164" x="4876800" y="3568700"/>
          <p14:tracePt t="83171" x="4883150" y="3568700"/>
          <p14:tracePt t="83196" x="4889500" y="3568700"/>
          <p14:tracePt t="83323" x="4895850" y="3568700"/>
          <p14:tracePt t="83339" x="4902200" y="3568700"/>
          <p14:tracePt t="83347" x="4908550" y="3568700"/>
          <p14:tracePt t="83363" x="4914900" y="3568700"/>
          <p14:tracePt t="83619" x="4908550" y="3568700"/>
          <p14:tracePt t="83627" x="4902200" y="3568700"/>
          <p14:tracePt t="83642" x="4895850" y="3568700"/>
          <p14:tracePt t="83658" x="4889500" y="3568700"/>
          <p14:tracePt t="83667" x="4883150" y="3562350"/>
          <p14:tracePt t="83676" x="4876800" y="3562350"/>
          <p14:tracePt t="83692" x="4876800" y="3556000"/>
          <p14:tracePt t="83709" x="4870450" y="3556000"/>
          <p14:tracePt t="83764" x="4870450" y="3549650"/>
          <p14:tracePt t="83787" x="4876800" y="3543300"/>
          <p14:tracePt t="83810" x="4883150" y="3543300"/>
          <p14:tracePt t="83826" x="4889500" y="3543300"/>
          <p14:tracePt t="83891" x="4895850" y="3543300"/>
          <p14:tracePt t="83915" x="4902200" y="3543300"/>
          <p14:tracePt t="83939" x="4908550" y="3543300"/>
          <p14:tracePt t="83964" x="4908550" y="3536950"/>
          <p14:tracePt t="84011" x="4914900" y="3536950"/>
          <p14:tracePt t="84036" x="4914900" y="3530600"/>
          <p14:tracePt t="84059" x="4921250" y="3530600"/>
          <p14:tracePt t="84075" x="4921250" y="3524250"/>
          <p14:tracePt t="84083" x="4927600" y="3524250"/>
          <p14:tracePt t="84092" x="4927600" y="3517900"/>
          <p14:tracePt t="84109" x="4940300" y="3505200"/>
          <p14:tracePt t="84126" x="4946650" y="3498850"/>
          <p14:tracePt t="84143" x="4953000" y="3492500"/>
          <p14:tracePt t="84159" x="4959350" y="3486150"/>
          <p14:tracePt t="84220" x="4959350" y="3479800"/>
          <p14:tracePt t="84339" x="4959350" y="3473450"/>
          <p14:tracePt t="84579" x="4959350" y="3467100"/>
          <p14:tracePt t="84859" x="4959350" y="3460750"/>
          <p14:tracePt t="84875" x="4959350" y="3454400"/>
          <p14:tracePt t="85475" x="4959350" y="3448050"/>
          <p14:tracePt t="85764" x="4959350" y="3441700"/>
          <p14:tracePt t="85851" x="4959350" y="3435350"/>
          <p14:tracePt t="86131" x="4965700" y="3435350"/>
          <p14:tracePt t="86147" x="4965700" y="3429000"/>
          <p14:tracePt t="86236" x="4972050" y="3429000"/>
          <p14:tracePt t="86299" x="4978400" y="3422650"/>
          <p14:tracePt t="86307" x="4984750" y="3422650"/>
          <p14:tracePt t="86323" x="4991100" y="3416300"/>
          <p14:tracePt t="86339" x="4991100" y="3409950"/>
          <p14:tracePt t="86347" x="4997450" y="3409950"/>
          <p14:tracePt t="86363" x="4997450" y="3403600"/>
          <p14:tracePt t="86395" x="4997450" y="3397250"/>
          <p14:tracePt t="86451" x="4997450" y="3390900"/>
          <p14:tracePt t="86467" x="4997450" y="3378200"/>
          <p14:tracePt t="86475" x="4984750" y="3378200"/>
          <p14:tracePt t="86484" x="4972050" y="3365500"/>
          <p14:tracePt t="86492" x="4953000" y="3359150"/>
          <p14:tracePt t="86509" x="4902200" y="3346450"/>
          <p14:tracePt t="86526" x="4838700" y="3327400"/>
          <p14:tracePt t="86543" x="4743450" y="3295650"/>
          <p14:tracePt t="86559" x="4616450" y="3251200"/>
          <p14:tracePt t="86576" x="4483100" y="3225800"/>
          <p14:tracePt t="86592" x="4343400" y="3200400"/>
          <p14:tracePt t="86609" x="4222750" y="3162300"/>
          <p14:tracePt t="86627" x="4121150" y="3149600"/>
          <p14:tracePt t="86643" x="4108450" y="3143250"/>
          <p14:tracePt t="86659" x="4102100" y="3143250"/>
          <p14:tracePt t="86676" x="4095750" y="3143250"/>
          <p14:tracePt t="86692" x="4083050" y="3143250"/>
          <p14:tracePt t="86709" x="4051300" y="3143250"/>
          <p14:tracePt t="86726" x="4000500" y="3143250"/>
          <p14:tracePt t="86743" x="3924300" y="3143250"/>
          <p14:tracePt t="86759" x="3854450" y="3143250"/>
          <p14:tracePt t="86776" x="3803650" y="3143250"/>
          <p14:tracePt t="86793" x="3784600" y="3143250"/>
          <p14:tracePt t="86809" x="3746500" y="3143250"/>
          <p14:tracePt t="86826" x="3721100" y="3143250"/>
          <p14:tracePt t="86842" x="3670300" y="3143250"/>
          <p14:tracePt t="86859" x="3632200" y="3143250"/>
          <p14:tracePt t="86876" x="3594100" y="3143250"/>
          <p14:tracePt t="86893" x="3575050" y="3130550"/>
          <p14:tracePt t="86909" x="3562350" y="3130550"/>
          <p14:tracePt t="86943" x="3556000" y="3124200"/>
          <p14:tracePt t="87018" x="3549650" y="3124200"/>
          <p14:tracePt t="87043" x="3543300" y="3124200"/>
          <p14:tracePt t="87075" x="3543300" y="3117850"/>
          <p14:tracePt t="87107" x="3536950" y="3117850"/>
          <p14:tracePt t="87131" x="3530600" y="3117850"/>
          <p14:tracePt t="87138" x="3524250" y="3117850"/>
          <p14:tracePt t="87739" x="3530600" y="3111500"/>
          <p14:tracePt t="87747" x="3543300" y="3105150"/>
          <p14:tracePt t="87759" x="3556000" y="3098800"/>
          <p14:tracePt t="87776" x="3581400" y="3086100"/>
          <p14:tracePt t="87792" x="3606800" y="3067050"/>
          <p14:tracePt t="87809" x="3632200" y="3048000"/>
          <p14:tracePt t="87826" x="3651250" y="3035300"/>
          <p14:tracePt t="87842" x="3676650" y="3022600"/>
          <p14:tracePt t="87859" x="3702050" y="3016250"/>
          <p14:tracePt t="87875" x="3733800" y="3003550"/>
          <p14:tracePt t="87892" x="3771900" y="3003550"/>
          <p14:tracePt t="87909" x="3810000" y="3003550"/>
          <p14:tracePt t="87926" x="3848100" y="3003550"/>
          <p14:tracePt t="87943" x="3898900" y="3003550"/>
          <p14:tracePt t="87959" x="3956050" y="3022600"/>
          <p14:tracePt t="87976" x="4019550" y="3048000"/>
          <p14:tracePt t="87993" x="4076700" y="3060700"/>
          <p14:tracePt t="88009" x="4133850" y="3092450"/>
          <p14:tracePt t="88026" x="4184650" y="3124200"/>
          <p14:tracePt t="88043" x="4222750" y="3149600"/>
          <p14:tracePt t="88059" x="4241800" y="3168650"/>
          <p14:tracePt t="88076" x="4273550" y="3181350"/>
          <p14:tracePt t="88092" x="4298950" y="3194050"/>
          <p14:tracePt t="88109" x="4318000" y="3206750"/>
          <p14:tracePt t="88126" x="4324350" y="3206750"/>
          <p14:tracePt t="88142" x="4330700" y="3206750"/>
          <p14:tracePt t="88176" x="4343400" y="3206750"/>
          <p14:tracePt t="88193" x="4368800" y="3206750"/>
          <p14:tracePt t="88209" x="4413250" y="3206750"/>
          <p14:tracePt t="88227" x="4533900" y="3206750"/>
          <p14:tracePt t="88242" x="4629150" y="3200400"/>
          <p14:tracePt t="88259" x="4737100" y="3124200"/>
          <p14:tracePt t="88276" x="4857750" y="2978150"/>
          <p14:tracePt t="88293" x="4965700" y="2762250"/>
          <p14:tracePt t="88309" x="5143500" y="2444750"/>
          <p14:tracePt t="88326" x="5397500" y="2082800"/>
          <p14:tracePt t="88343" x="5702300" y="1752600"/>
          <p14:tracePt t="88359" x="6007100" y="1511300"/>
          <p14:tracePt t="88376" x="6330950" y="1301750"/>
          <p14:tracePt t="88393" x="6597650" y="1155700"/>
          <p14:tracePt t="88409" x="6756400" y="1066800"/>
          <p14:tracePt t="88426" x="6870700" y="990600"/>
          <p14:tracePt t="88442" x="7004050" y="914400"/>
          <p14:tracePt t="88459" x="7086600" y="876300"/>
          <p14:tracePt t="88475" x="7200900" y="844550"/>
          <p14:tracePt t="88492" x="7340600" y="800100"/>
          <p14:tracePt t="88509" x="7423150" y="768350"/>
          <p14:tracePt t="88526" x="7588250" y="711200"/>
          <p14:tracePt t="88543" x="7702550" y="673100"/>
          <p14:tracePt t="88559" x="7766050" y="654050"/>
          <p14:tracePt t="88576" x="7791450" y="647700"/>
          <p14:tracePt t="88592" x="7829550" y="647700"/>
          <p14:tracePt t="88609" x="7880350" y="647700"/>
          <p14:tracePt t="88626" x="7969250" y="647700"/>
          <p14:tracePt t="88643" x="8020050" y="647700"/>
          <p14:tracePt t="88659" x="8045450" y="647700"/>
          <p14:tracePt t="88676" x="8051800" y="647700"/>
          <p14:tracePt t="88692" x="8058150" y="647700"/>
          <p14:tracePt t="88709" x="8070850" y="647700"/>
          <p14:tracePt t="88726" x="8096250" y="647700"/>
          <p14:tracePt t="88742" x="8140700" y="647700"/>
          <p14:tracePt t="88759" x="8204200" y="628650"/>
          <p14:tracePt t="88775" x="8261350" y="609600"/>
          <p14:tracePt t="88792" x="8299450" y="596900"/>
          <p14:tracePt t="88809" x="8318500" y="590550"/>
          <p14:tracePt t="88826" x="8337550" y="584200"/>
          <p14:tracePt t="88843" x="8375650" y="577850"/>
          <p14:tracePt t="88859" x="8394700" y="571500"/>
          <p14:tracePt t="88892" x="8401050" y="571500"/>
          <p14:tracePt t="88962" x="8407400" y="571500"/>
          <p14:tracePt t="88978" x="8413750" y="571500"/>
          <p14:tracePt t="88987" x="8426450" y="571500"/>
          <p14:tracePt t="88994" x="8432800" y="571500"/>
          <p14:tracePt t="89009" x="8445500" y="565150"/>
          <p14:tracePt t="89026" x="8458200" y="558800"/>
          <p14:tracePt t="89042" x="8470900" y="552450"/>
          <p14:tracePt t="89059" x="8477250" y="552450"/>
          <p14:tracePt t="89075" x="8483600" y="546100"/>
          <p14:tracePt t="89092" x="8489950" y="546100"/>
          <p14:tracePt t="89109" x="8502650" y="539750"/>
          <p14:tracePt t="89125" x="8521700" y="539750"/>
          <p14:tracePt t="89142" x="8528050" y="533400"/>
          <p14:tracePt t="89176" x="8534400" y="533400"/>
          <p14:tracePt t="89203" x="8540750" y="533400"/>
          <p14:tracePt t="89210" x="8547100" y="533400"/>
          <p14:tracePt t="89226" x="8559800" y="533400"/>
          <p14:tracePt t="89242" x="8597900" y="533400"/>
          <p14:tracePt t="89259" x="8623300" y="533400"/>
          <p14:tracePt t="89275" x="8642350" y="533400"/>
          <p14:tracePt t="89309" x="8648700" y="533400"/>
          <p14:tracePt t="89346" x="8655050" y="533400"/>
          <p14:tracePt t="89354" x="8661400" y="533400"/>
          <p14:tracePt t="89363" x="8667750" y="533400"/>
          <p14:tracePt t="89375" x="8680450" y="533400"/>
          <p14:tracePt t="89392" x="8699500" y="533400"/>
          <p14:tracePt t="89409" x="8705850" y="533400"/>
          <p14:tracePt t="89425" x="8712200" y="533400"/>
          <p14:tracePt t="89442" x="8718550" y="533400"/>
          <p14:tracePt t="89459" x="8724900" y="533400"/>
          <p14:tracePt t="89475" x="8731250" y="533400"/>
          <p14:tracePt t="89492" x="8737600" y="533400"/>
          <p14:tracePt t="89509" x="8743950" y="533400"/>
          <p14:tracePt t="89525" x="8756650" y="533400"/>
          <p14:tracePt t="89542" x="8769350" y="533400"/>
          <p14:tracePt t="89559" x="8782050" y="533400"/>
          <p14:tracePt t="89576" x="8788400" y="533400"/>
          <p14:tracePt t="89593" x="8801100" y="533400"/>
          <p14:tracePt t="89609" x="8807450" y="533400"/>
          <p14:tracePt t="89626" x="8813800" y="533400"/>
          <p14:tracePt t="89643" x="8826500" y="533400"/>
          <p14:tracePt t="89659" x="8832850" y="533400"/>
          <p14:tracePt t="89676" x="8839200" y="533400"/>
          <p14:tracePt t="89693" x="8845550" y="533400"/>
          <p14:tracePt t="89709" x="8851900" y="533400"/>
          <p14:tracePt t="89726" x="8858250" y="533400"/>
          <p14:tracePt t="89743" x="8870950" y="533400"/>
          <p14:tracePt t="89759" x="8877300" y="533400"/>
          <p14:tracePt t="89776" x="8883650" y="533400"/>
          <p14:tracePt t="89809" x="8883650" y="527050"/>
          <p14:tracePt t="89987" x="8883650" y="520700"/>
          <p14:tracePt t="89995" x="8883650" y="508000"/>
          <p14:tracePt t="90003" x="8883650" y="495300"/>
          <p14:tracePt t="90012" x="8883650" y="476250"/>
          <p14:tracePt t="90026" x="8896350" y="463550"/>
          <p14:tracePt t="90043" x="8902700" y="431800"/>
          <p14:tracePt t="90059" x="8909050" y="425450"/>
          <p14:tracePt t="90164" x="8909050" y="419100"/>
          <p14:tracePt t="90171" x="8915400" y="412750"/>
          <p14:tracePt t="90179" x="8915400" y="406400"/>
          <p14:tracePt t="90192" x="8921750" y="400050"/>
          <p14:tracePt t="90209" x="8940800" y="381000"/>
          <p14:tracePt t="90226" x="8959850" y="368300"/>
          <p14:tracePt t="90242" x="8959850" y="361950"/>
          <p14:tracePt t="90259" x="8966200" y="355600"/>
          <p14:tracePt t="90338" x="8966200" y="361950"/>
          <p14:tracePt t="90356" x="8966200" y="368300"/>
          <p14:tracePt t="90363" x="8966200" y="374650"/>
          <p14:tracePt t="90376" x="8966200" y="381000"/>
          <p14:tracePt t="90393" x="8972550" y="381000"/>
          <p14:tracePt t="90409" x="8972550" y="387350"/>
          <p14:tracePt t="90491" x="8978900" y="387350"/>
          <p14:tracePt t="90516" x="8985250" y="387350"/>
          <p14:tracePt t="90539" x="8991600" y="387350"/>
          <p14:tracePt t="90547" x="8997950" y="387350"/>
          <p14:tracePt t="90559" x="9010650" y="393700"/>
          <p14:tracePt t="90576" x="9017000" y="400050"/>
          <p14:tracePt t="90619" x="9017000" y="406400"/>
          <p14:tracePt t="90691" x="9017000" y="412750"/>
          <p14:tracePt t="90707" x="9017000" y="425450"/>
          <p14:tracePt t="90723" x="9017000" y="431800"/>
          <p14:tracePt t="90755" x="9017000" y="438150"/>
          <p14:tracePt t="90875" x="9023350" y="438150"/>
          <p14:tracePt t="90907" x="9029700" y="438150"/>
          <p14:tracePt t="90915" x="9029700" y="444500"/>
          <p14:tracePt t="90926" x="9036050" y="444500"/>
          <p14:tracePt t="91420" x="9036050" y="450850"/>
          <p14:tracePt t="91443" x="9042400" y="450850"/>
          <p14:tracePt t="91451" x="9042400" y="457200"/>
          <p14:tracePt t="93138" x="9042400" y="450850"/>
          <p14:tracePt t="93155" x="9036050" y="450850"/>
          <p14:tracePt t="93171" x="9029700" y="450850"/>
          <p14:tracePt t="93420" x="9023350" y="450850"/>
          <p14:tracePt t="93427" x="9017000" y="450850"/>
          <p14:tracePt t="93436" x="9010650" y="450850"/>
          <p14:tracePt t="93451" x="9004300" y="457200"/>
          <p14:tracePt t="93555" x="8997950" y="457200"/>
          <p14:tracePt t="93579" x="8991600" y="457200"/>
          <p14:tracePt t="93588" x="8985250" y="457200"/>
          <p14:tracePt t="93795" x="8978900" y="457200"/>
          <p14:tracePt t="94051" x="8972550" y="457200"/>
          <p14:tracePt t="94491" x="8978900" y="457200"/>
          <p14:tracePt t="94539" x="8985250" y="457200"/>
          <p14:tracePt t="94564" x="8991600" y="457200"/>
          <p14:tracePt t="94684" x="8985250" y="463550"/>
          <p14:tracePt t="94691" x="8978900" y="469900"/>
          <p14:tracePt t="94700" x="8972550" y="469900"/>
          <p14:tracePt t="94709" x="8959850" y="488950"/>
          <p14:tracePt t="94726" x="8896350" y="514350"/>
          <p14:tracePt t="94743" x="8801100" y="558800"/>
          <p14:tracePt t="94759" x="8674100" y="615950"/>
          <p14:tracePt t="94776" x="8515350" y="685800"/>
          <p14:tracePt t="94793" x="8375650" y="768350"/>
          <p14:tracePt t="94809" x="8274050" y="825500"/>
          <p14:tracePt t="94827" x="8166100" y="882650"/>
          <p14:tracePt t="94843" x="8102600" y="920750"/>
          <p14:tracePt t="94859" x="8064500" y="946150"/>
          <p14:tracePt t="94876" x="8007350" y="971550"/>
          <p14:tracePt t="94893" x="7937500" y="990600"/>
          <p14:tracePt t="94909" x="7854950" y="1016000"/>
          <p14:tracePt t="94925" x="7778750" y="1041400"/>
          <p14:tracePt t="94942" x="7689850" y="1073150"/>
          <p14:tracePt t="94959" x="7620000" y="1098550"/>
          <p14:tracePt t="94976" x="7581900" y="1117600"/>
          <p14:tracePt t="94993" x="7531100" y="1143000"/>
          <p14:tracePt t="95009" x="7486650" y="1174750"/>
          <p14:tracePt t="95026" x="7442200" y="1200150"/>
          <p14:tracePt t="95043" x="7385050" y="1238250"/>
          <p14:tracePt t="95059" x="7366000" y="1250950"/>
          <p14:tracePt t="95076" x="7334250" y="1270000"/>
          <p14:tracePt t="95093" x="7315200" y="1289050"/>
          <p14:tracePt t="95109" x="7296150" y="1301750"/>
          <p14:tracePt t="95126" x="7283450" y="1314450"/>
          <p14:tracePt t="95143" x="7277100" y="1314450"/>
          <p14:tracePt t="95159" x="7270750" y="1314450"/>
          <p14:tracePt t="95176" x="7270750" y="1320800"/>
          <p14:tracePt t="95209" x="7264400" y="1320800"/>
          <p14:tracePt t="95226" x="7258050" y="1320800"/>
          <p14:tracePt t="95243" x="7251700" y="1320800"/>
          <p14:tracePt t="95259" x="7251700" y="1327150"/>
          <p14:tracePt t="95420" x="7258050" y="1327150"/>
          <p14:tracePt t="95427" x="7264400" y="1327150"/>
          <p14:tracePt t="95436" x="7270750" y="1327150"/>
          <p14:tracePt t="95442" x="7283450" y="1327150"/>
          <p14:tracePt t="95459" x="7289800" y="1327150"/>
          <p14:tracePt t="95476" x="7315200" y="1327150"/>
          <p14:tracePt t="95493" x="7340600" y="1327150"/>
          <p14:tracePt t="95509" x="7385050" y="1327150"/>
          <p14:tracePt t="95526" x="7429500" y="1327150"/>
          <p14:tracePt t="95543" x="7473950" y="1333500"/>
          <p14:tracePt t="95559" x="7518400" y="1346200"/>
          <p14:tracePt t="95576" x="7537450" y="1352550"/>
          <p14:tracePt t="95593" x="7562850" y="1352550"/>
          <p14:tracePt t="95609" x="7594600" y="1352550"/>
          <p14:tracePt t="95626" x="7620000" y="1352550"/>
          <p14:tracePt t="95643" x="7664450" y="1352550"/>
          <p14:tracePt t="95659" x="7689850" y="1352550"/>
          <p14:tracePt t="95676" x="7721600" y="1352550"/>
          <p14:tracePt t="95693" x="7734300" y="1352550"/>
          <p14:tracePt t="95709" x="7747000" y="1346200"/>
          <p14:tracePt t="95726" x="7753350" y="1346200"/>
          <p14:tracePt t="95743" x="7759700" y="1346200"/>
          <p14:tracePt t="95759" x="7772400" y="1346200"/>
          <p14:tracePt t="95776" x="7785100" y="1346200"/>
          <p14:tracePt t="95793" x="7791450" y="1346200"/>
          <p14:tracePt t="95875" x="7797800" y="1346200"/>
          <p14:tracePt t="96010" x="7804150" y="1346200"/>
          <p14:tracePt t="96099" x="7810500" y="1346200"/>
          <p14:tracePt t="96107" x="7816850" y="1346200"/>
          <p14:tracePt t="96114" x="7816850" y="1339850"/>
          <p14:tracePt t="96126" x="7823200" y="1339850"/>
          <p14:tracePt t="96142" x="7823200" y="1333500"/>
          <p14:tracePt t="96159" x="7829550" y="1333500"/>
          <p14:tracePt t="96539" x="7823200" y="1333500"/>
          <p14:tracePt t="96555" x="7810500" y="1333500"/>
          <p14:tracePt t="96571" x="7804150" y="1333500"/>
          <p14:tracePt t="96580" x="7804150" y="1339850"/>
          <p14:tracePt t="96593" x="7797800" y="1339850"/>
          <p14:tracePt t="96609" x="7772400" y="1346200"/>
          <p14:tracePt t="96627" x="7734300" y="1365250"/>
          <p14:tracePt t="96643" x="7702550" y="1377950"/>
          <p14:tracePt t="96660" x="7664450" y="1397000"/>
          <p14:tracePt t="96676" x="7639050" y="1403350"/>
          <p14:tracePt t="96693" x="7626350" y="1409700"/>
          <p14:tracePt t="96709" x="7607300" y="1409700"/>
          <p14:tracePt t="96726" x="7594600" y="1416050"/>
          <p14:tracePt t="96743" x="7588250" y="1422400"/>
          <p14:tracePt t="96776" x="7581900" y="1422400"/>
          <p14:tracePt t="96793" x="7575550" y="1422400"/>
          <p14:tracePt t="96809" x="7562850" y="1435100"/>
          <p14:tracePt t="96826" x="7556500" y="1447800"/>
          <p14:tracePt t="96843" x="7550150" y="1466850"/>
          <p14:tracePt t="96860" x="7550150" y="1485900"/>
          <p14:tracePt t="96876" x="7537450" y="1492250"/>
          <p14:tracePt t="96893" x="7537450" y="1504950"/>
          <p14:tracePt t="96909" x="7531100" y="1536700"/>
          <p14:tracePt t="96926" x="7518400" y="1574800"/>
          <p14:tracePt t="96943" x="7499350" y="1638300"/>
          <p14:tracePt t="96959" x="7473950" y="1714500"/>
          <p14:tracePt t="96976" x="7448550" y="1771650"/>
          <p14:tracePt t="96993" x="7442200" y="1797050"/>
          <p14:tracePt t="97009" x="7435850" y="1803400"/>
          <p14:tracePt t="97026" x="7435850" y="1809750"/>
          <p14:tracePt t="97123" x="7435850" y="1803400"/>
          <p14:tracePt t="97139" x="7435850" y="1797050"/>
          <p14:tracePt t="97164" x="7435850" y="1790700"/>
          <p14:tracePt t="97756" x="7435850" y="1784350"/>
          <p14:tracePt t="97771" x="7435850" y="1778000"/>
          <p14:tracePt t="97786" x="7435850" y="1765300"/>
          <p14:tracePt t="97811" x="7429500" y="1765300"/>
          <p14:tracePt t="97820" x="7429500" y="1758950"/>
          <p14:tracePt t="98275" x="7442200" y="1758950"/>
          <p14:tracePt t="98291" x="7454900" y="1758950"/>
          <p14:tracePt t="98299" x="7461250" y="1758950"/>
          <p14:tracePt t="98309" x="7473950" y="1758950"/>
          <p14:tracePt t="98326" x="7512050" y="1758950"/>
          <p14:tracePt t="98343" x="7543800" y="1758950"/>
          <p14:tracePt t="98359" x="7556500" y="1758950"/>
          <p14:tracePt t="98376" x="7569200" y="1758950"/>
          <p14:tracePt t="98409" x="7575550" y="1758950"/>
          <p14:tracePt t="98428" x="7581900" y="1758950"/>
          <p14:tracePt t="98443" x="7588250" y="1758950"/>
          <p14:tracePt t="98459" x="7594600" y="1758950"/>
          <p14:tracePt t="98491" x="7600950" y="1758950"/>
          <p14:tracePt t="98516" x="7607300" y="1758950"/>
          <p14:tracePt t="98531" x="7613650" y="1758950"/>
          <p14:tracePt t="98539" x="7620000" y="1758950"/>
          <p14:tracePt t="98547" x="7626350" y="1758950"/>
          <p14:tracePt t="98559" x="7632700" y="1758950"/>
          <p14:tracePt t="98576" x="7645400" y="1758950"/>
          <p14:tracePt t="98593" x="7664450" y="1758950"/>
          <p14:tracePt t="98609" x="7689850" y="1752600"/>
          <p14:tracePt t="98626" x="7702550" y="1746250"/>
          <p14:tracePt t="98642" x="7721600" y="1739900"/>
          <p14:tracePt t="98659" x="7727950" y="1739900"/>
          <p14:tracePt t="98676" x="7734300" y="1733550"/>
          <p14:tracePt t="98723" x="7740650" y="1733550"/>
          <p14:tracePt t="98739" x="7747000" y="1733550"/>
          <p14:tracePt t="98748" x="7759700" y="1733550"/>
          <p14:tracePt t="98759" x="7772400" y="1733550"/>
          <p14:tracePt t="98776" x="7791450" y="1733550"/>
          <p14:tracePt t="98793" x="7804150" y="1733550"/>
          <p14:tracePt t="100603" x="7791450" y="1739900"/>
          <p14:tracePt t="100611" x="7778750" y="1752600"/>
          <p14:tracePt t="100619" x="7759700" y="1752600"/>
          <p14:tracePt t="100627" x="7747000" y="1758950"/>
          <p14:tracePt t="100643" x="7715250" y="1771650"/>
          <p14:tracePt t="100659" x="7689850" y="1771650"/>
          <p14:tracePt t="100676" x="7664450" y="1778000"/>
          <p14:tracePt t="100693" x="7632700" y="1790700"/>
          <p14:tracePt t="100709" x="7607300" y="1797050"/>
          <p14:tracePt t="100726" x="7594600" y="1803400"/>
          <p14:tracePt t="100743" x="7594600" y="1809750"/>
          <p14:tracePt t="100759" x="7581900" y="1809750"/>
          <p14:tracePt t="100776" x="7575550" y="1816100"/>
          <p14:tracePt t="100793" x="7575550" y="1822450"/>
          <p14:tracePt t="100809" x="7569200" y="1822450"/>
          <p14:tracePt t="100827" x="7562850" y="1822450"/>
          <p14:tracePt t="100898" x="7562850" y="1828800"/>
          <p14:tracePt t="100915" x="7556500" y="1835150"/>
          <p14:tracePt t="100923" x="7550150" y="1847850"/>
          <p14:tracePt t="100940" x="7537450" y="1860550"/>
          <p14:tracePt t="100947" x="7531100" y="1873250"/>
          <p14:tracePt t="100959" x="7524750" y="1892300"/>
          <p14:tracePt t="100976" x="7512050" y="1924050"/>
          <p14:tracePt t="100993" x="7499350" y="1949450"/>
          <p14:tracePt t="101009" x="7480300" y="1981200"/>
          <p14:tracePt t="101026" x="7454900" y="2012950"/>
          <p14:tracePt t="101043" x="7448550" y="2019300"/>
          <p14:tracePt t="101059" x="7442200" y="2025650"/>
          <p14:tracePt t="101076" x="7435850" y="2032000"/>
          <p14:tracePt t="101093" x="7429500" y="2032000"/>
          <p14:tracePt t="101139" x="7423150" y="2038350"/>
          <p14:tracePt t="101147" x="7423150" y="2044700"/>
          <p14:tracePt t="101159" x="7416800" y="2044700"/>
          <p14:tracePt t="101176" x="7404100" y="2051050"/>
          <p14:tracePt t="101193" x="7397750" y="2063750"/>
          <p14:tracePt t="101210" x="7391400" y="2070100"/>
          <p14:tracePt t="101243" x="7391400" y="2076450"/>
          <p14:tracePt t="101299" x="7385050" y="2076450"/>
          <p14:tracePt t="101595" x="7385050" y="2082800"/>
          <p14:tracePt t="101603" x="7385050" y="2089150"/>
          <p14:tracePt t="101611" x="7385050" y="2095500"/>
          <p14:tracePt t="101626" x="7378700" y="2108200"/>
          <p14:tracePt t="101643" x="7353300" y="2159000"/>
          <p14:tracePt t="101659" x="7334250" y="2197100"/>
          <p14:tracePt t="101676" x="7321550" y="2222500"/>
          <p14:tracePt t="101693" x="7315200" y="2235200"/>
          <p14:tracePt t="101709" x="7308850" y="2235200"/>
          <p14:tracePt t="101795" x="7302500" y="2235200"/>
          <p14:tracePt t="101955" x="7296150" y="2228850"/>
          <p14:tracePt t="101964" x="7296150" y="2216150"/>
          <p14:tracePt t="101971" x="7296150" y="2209800"/>
          <p14:tracePt t="101979" x="7296150" y="2203450"/>
          <p14:tracePt t="101993" x="7296150" y="2197100"/>
          <p14:tracePt t="102009" x="7296150" y="2184400"/>
          <p14:tracePt t="102026" x="7296150" y="2178050"/>
          <p14:tracePt t="102043" x="7296150" y="2171700"/>
          <p14:tracePt t="102115" x="7296150" y="2165350"/>
          <p14:tracePt t="102139" x="7302500" y="2165350"/>
          <p14:tracePt t="102171" x="7308850" y="2165350"/>
          <p14:tracePt t="102188" x="7315200" y="2165350"/>
          <p14:tracePt t="102203" x="7321550" y="2165350"/>
          <p14:tracePt t="102219" x="7327900" y="2159000"/>
          <p14:tracePt t="102235" x="7334250" y="2159000"/>
          <p14:tracePt t="102243" x="7340600" y="2152650"/>
          <p14:tracePt t="102251" x="7346950" y="2152650"/>
          <p14:tracePt t="102259" x="7353300" y="2152650"/>
          <p14:tracePt t="102276" x="7359650" y="2152650"/>
          <p14:tracePt t="102293" x="7366000" y="2152650"/>
          <p14:tracePt t="102309" x="7372350" y="2152650"/>
          <p14:tracePt t="102364" x="7378700" y="2152650"/>
          <p14:tracePt t="102475" x="7391400" y="2152650"/>
          <p14:tracePt t="102484" x="7410450" y="2152650"/>
          <p14:tracePt t="102492" x="7429500" y="2152650"/>
          <p14:tracePt t="102509" x="7448550" y="2152650"/>
          <p14:tracePt t="105859" x="7454900" y="2152650"/>
          <p14:tracePt t="105867" x="7467600" y="2152650"/>
          <p14:tracePt t="105876" x="7473950" y="2152650"/>
          <p14:tracePt t="105893" x="7486650" y="2159000"/>
          <p14:tracePt t="105909" x="7512050" y="2165350"/>
          <p14:tracePt t="105926" x="7537450" y="2171700"/>
          <p14:tracePt t="105943" x="7569200" y="2184400"/>
          <p14:tracePt t="105959" x="7600950" y="2190750"/>
          <p14:tracePt t="105976" x="7613650" y="2203450"/>
          <p14:tracePt t="105993" x="7620000" y="2203450"/>
          <p14:tracePt t="106036" x="7626350" y="2203450"/>
          <p14:tracePt t="106043" x="7632700" y="2203450"/>
          <p14:tracePt t="106060" x="7639050" y="2203450"/>
          <p14:tracePt t="106076" x="7651750" y="2209800"/>
          <p14:tracePt t="106109" x="7658100" y="2209800"/>
          <p14:tracePt t="106147" x="7658100" y="2216150"/>
          <p14:tracePt t="106171" x="7658100" y="2222500"/>
          <p14:tracePt t="106187" x="7658100" y="2228850"/>
          <p14:tracePt t="106203" x="7658100" y="2235200"/>
          <p14:tracePt t="106227" x="7658100" y="2241550"/>
          <p14:tracePt t="121307" x="7658100" y="2260600"/>
          <p14:tracePt t="121315" x="7670800" y="2292350"/>
          <p14:tracePt t="121326" x="7696200" y="2343150"/>
          <p14:tracePt t="121343" x="7772400" y="2470150"/>
          <p14:tracePt t="121360" x="7823200" y="2578100"/>
          <p14:tracePt t="121376" x="7848600" y="2635250"/>
          <p14:tracePt t="121393" x="7854950" y="2654300"/>
          <p14:tracePt t="121410" x="7861300" y="2667000"/>
          <p14:tracePt t="121427" x="7880350" y="2667000"/>
          <p14:tracePt t="121443" x="7924800" y="2679700"/>
          <p14:tracePt t="121460" x="7969250" y="2686050"/>
          <p14:tracePt t="121476" x="8083550" y="2717800"/>
          <p14:tracePt t="121493" x="8223250" y="2762250"/>
          <p14:tracePt t="121510" x="8356600" y="2794000"/>
          <p14:tracePt t="121526" x="8451850" y="2819400"/>
          <p14:tracePt t="121543" x="8496300" y="2832100"/>
          <p14:tracePt t="121560" x="8502650" y="2838450"/>
          <p14:tracePt t="121627" x="8502650" y="2825750"/>
          <p14:tracePt t="121636" x="8502650" y="2806700"/>
          <p14:tracePt t="121643" x="8502650" y="2774950"/>
          <p14:tracePt t="121660" x="8509000" y="2698750"/>
          <p14:tracePt t="121676" x="8509000" y="2635250"/>
          <p14:tracePt t="121693" x="8509000" y="2584450"/>
          <p14:tracePt t="121710" x="8509000" y="2565400"/>
          <p14:tracePt t="121726" x="8509000" y="2559050"/>
          <p14:tracePt t="121780" x="8509000" y="2552700"/>
          <p14:tracePt t="121788" x="8509000" y="2546350"/>
          <p14:tracePt t="121796" x="8509000" y="2540000"/>
          <p14:tracePt t="121810" x="8509000" y="2533650"/>
          <p14:tracePt t="121827" x="8509000" y="2520950"/>
          <p14:tracePt t="121876" x="8509000" y="2514600"/>
          <p14:tracePt t="121899" x="8509000" y="2508250"/>
          <p14:tracePt t="121908" x="8509000" y="2495550"/>
          <p14:tracePt t="121923" x="8509000" y="2489200"/>
          <p14:tracePt t="121931" x="8509000" y="2482850"/>
          <p14:tracePt t="121943" x="8509000" y="2476500"/>
          <p14:tracePt t="121960" x="8502650" y="2476500"/>
          <p14:tracePt t="121976" x="8496300" y="2476500"/>
          <p14:tracePt t="122067" x="8489950" y="2476500"/>
          <p14:tracePt t="122084" x="8483600" y="2476500"/>
          <p14:tracePt t="122099" x="8470900" y="2476500"/>
          <p14:tracePt t="122115" x="8470900" y="2482850"/>
          <p14:tracePt t="122123" x="8464550" y="2482850"/>
          <p14:tracePt t="122251" x="8458200" y="2482850"/>
          <p14:tracePt t="122259" x="8451850" y="2489200"/>
          <p14:tracePt t="122267" x="8445500" y="2489200"/>
          <p14:tracePt t="122276" x="8439150" y="2495550"/>
          <p14:tracePt t="122293" x="8432800" y="2501900"/>
          <p14:tracePt t="122326" x="8426450" y="2501900"/>
          <p14:tracePt t="122420" x="8420100" y="2501900"/>
          <p14:tracePt t="122427" x="8413750" y="2501900"/>
          <p14:tracePt t="122451" x="8407400" y="2501900"/>
          <p14:tracePt t="122700" x="8401050" y="2501900"/>
          <p14:tracePt t="122716" x="8394700" y="2501900"/>
          <p14:tracePt t="122724" x="8388350" y="2501900"/>
          <p14:tracePt t="122732" x="8388350" y="2495550"/>
          <p14:tracePt t="122743" x="8382000" y="2495550"/>
          <p14:tracePt t="122764" x="8369300" y="2489200"/>
          <p14:tracePt t="122780" x="8362950" y="2489200"/>
          <p14:tracePt t="122793" x="8356600" y="2482850"/>
          <p14:tracePt t="122810" x="8343900" y="2476500"/>
          <p14:tracePt t="122826" x="8324850" y="2470150"/>
          <p14:tracePt t="122843" x="8305800" y="2470150"/>
          <p14:tracePt t="122860" x="8299450" y="2470150"/>
          <p14:tracePt t="122893" x="8293100" y="2457450"/>
          <p14:tracePt t="122926" x="8280400" y="2451100"/>
          <p14:tracePt t="122943" x="8274050" y="2438400"/>
          <p14:tracePt t="122959" x="8267700" y="2432050"/>
          <p14:tracePt t="122976" x="8261350" y="2419350"/>
          <p14:tracePt t="122993" x="8248650" y="2406650"/>
          <p14:tracePt t="123010" x="8242300" y="2393950"/>
          <p14:tracePt t="123027" x="8235950" y="2387600"/>
          <p14:tracePt t="123043" x="8229600" y="2381250"/>
          <p14:tracePt t="123060" x="8229600" y="2368550"/>
          <p14:tracePt t="123076" x="8229600" y="2355850"/>
          <p14:tracePt t="123093" x="8229600" y="2336800"/>
          <p14:tracePt t="123110" x="8229600" y="2311400"/>
          <p14:tracePt t="123126" x="8229600" y="2286000"/>
          <p14:tracePt t="123143" x="8229600" y="2273300"/>
          <p14:tracePt t="123160" x="8235950" y="2241550"/>
          <p14:tracePt t="123176" x="8242300" y="2222500"/>
          <p14:tracePt t="123193" x="8255000" y="2203450"/>
          <p14:tracePt t="123210" x="8255000" y="2197100"/>
          <p14:tracePt t="123259" x="8261350" y="2197100"/>
          <p14:tracePt t="123268" x="8267700" y="2197100"/>
          <p14:tracePt t="123276" x="8274050" y="2197100"/>
          <p14:tracePt t="123293" x="8286750" y="2190750"/>
          <p14:tracePt t="123310" x="8293100" y="2184400"/>
          <p14:tracePt t="123326" x="8299450" y="2178050"/>
          <p14:tracePt t="123343" x="8305800" y="2178050"/>
          <p14:tracePt t="123376" x="8312150" y="2178050"/>
          <p14:tracePt t="123393" x="8318500" y="2178050"/>
          <p14:tracePt t="123411" x="8324850" y="2178050"/>
          <p14:tracePt t="123443" x="8331200" y="2178050"/>
          <p14:tracePt t="123459" x="8337550" y="2178050"/>
          <p14:tracePt t="123475" x="8343900" y="2184400"/>
          <p14:tracePt t="123508" x="8350250" y="2184400"/>
          <p14:tracePt t="123539" x="8350250" y="2190750"/>
          <p14:tracePt t="123571" x="8356600" y="2190750"/>
          <p14:tracePt t="123580" x="8362950" y="2190750"/>
          <p14:tracePt t="123588" x="8362950" y="2197100"/>
          <p14:tracePt t="123604" x="8362950" y="2203450"/>
          <p14:tracePt t="123620" x="8362950" y="2209800"/>
          <p14:tracePt t="123643" x="8362950" y="2216150"/>
          <p14:tracePt t="123651" x="8362950" y="2222500"/>
          <p14:tracePt t="123660" x="8362950" y="2228850"/>
          <p14:tracePt t="123676" x="8362950" y="2247900"/>
          <p14:tracePt t="123693" x="8362950" y="2260600"/>
          <p14:tracePt t="123709" x="8369300" y="2279650"/>
          <p14:tracePt t="123726" x="8369300" y="2298700"/>
          <p14:tracePt t="123743" x="8369300" y="2330450"/>
          <p14:tracePt t="123760" x="8369300" y="2349500"/>
          <p14:tracePt t="123776" x="8362950" y="2374900"/>
          <p14:tracePt t="123793" x="8356600" y="2381250"/>
          <p14:tracePt t="123827" x="8350250" y="2387600"/>
          <p14:tracePt t="123875" x="8343900" y="2387600"/>
          <p14:tracePt t="123900" x="8337550" y="2387600"/>
          <p14:tracePt t="123988" x="8343900" y="2387600"/>
          <p14:tracePt t="124003" x="8356600" y="2387600"/>
          <p14:tracePt t="124019" x="8362950" y="2387600"/>
          <p14:tracePt t="124028" x="8375650" y="2387600"/>
          <p14:tracePt t="124035" x="8382000" y="2381250"/>
          <p14:tracePt t="124043" x="8388350" y="2381250"/>
          <p14:tracePt t="124060" x="8401050" y="2374900"/>
          <p14:tracePt t="124077" x="8407400" y="2374900"/>
          <p14:tracePt t="124093" x="8420100" y="2368550"/>
          <p14:tracePt t="124116" x="8426450" y="2368550"/>
          <p14:tracePt t="124164" x="8432800" y="2368550"/>
          <p14:tracePt t="124179" x="8439150" y="2368550"/>
          <p14:tracePt t="124188" x="8445500" y="2368550"/>
          <p14:tracePt t="124203" x="8451850" y="2368550"/>
          <p14:tracePt t="124299" x="8451850" y="2374900"/>
          <p14:tracePt t="124307" x="8451850" y="2381250"/>
          <p14:tracePt t="124324" x="8451850" y="2387600"/>
          <p14:tracePt t="124348" x="8451850" y="2393950"/>
          <p14:tracePt t="124372" x="8451850" y="2400300"/>
          <p14:tracePt t="124380" x="8451850" y="2406650"/>
          <p14:tracePt t="124388" x="8445500" y="2406650"/>
          <p14:tracePt t="124405" x="8445500" y="2413000"/>
          <p14:tracePt t="124411" x="8439150" y="2413000"/>
          <p14:tracePt t="124443" x="8439150" y="2419350"/>
          <p14:tracePt t="124756" x="8432800" y="2419350"/>
          <p14:tracePt t="124772" x="8426450" y="2419350"/>
          <p14:tracePt t="124788" x="8420100" y="2419350"/>
          <p14:tracePt t="124796" x="8413750" y="2419350"/>
          <p14:tracePt t="124836" x="8407400" y="2419350"/>
          <p14:tracePt t="124843" x="8407400" y="2425700"/>
          <p14:tracePt t="124851" x="8394700" y="2444750"/>
          <p14:tracePt t="124859" x="8382000" y="2489200"/>
          <p14:tracePt t="124876" x="8350250" y="2571750"/>
          <p14:tracePt t="124893" x="8324850" y="2616200"/>
          <p14:tracePt t="124910" x="8318500" y="2635250"/>
          <p14:tracePt t="124926" x="8312150" y="2635250"/>
          <p14:tracePt t="124959" x="8312150" y="2641600"/>
          <p14:tracePt t="124988" x="8312150" y="2647950"/>
          <p14:tracePt t="125020" x="8318500" y="2654300"/>
          <p14:tracePt t="125147" x="8324850" y="2654300"/>
          <p14:tracePt t="125251" x="8324850" y="2647950"/>
          <p14:tracePt t="125268" x="8324850" y="2641600"/>
          <p14:tracePt t="125315" x="8324850" y="2635250"/>
          <p14:tracePt t="125323" x="8331200" y="2616200"/>
          <p14:tracePt t="125331" x="8331200" y="2603500"/>
          <p14:tracePt t="125343" x="8331200" y="2578100"/>
          <p14:tracePt t="125360" x="8331200" y="2540000"/>
          <p14:tracePt t="125376" x="8331200" y="2501900"/>
          <p14:tracePt t="125393" x="8331200" y="2476500"/>
          <p14:tracePt t="125410" x="8324850" y="2463800"/>
          <p14:tracePt t="125587" x="8324850" y="2457450"/>
          <p14:tracePt t="125716" x="8324850" y="2451100"/>
          <p14:tracePt t="125732" x="8324850" y="2438400"/>
          <p14:tracePt t="125740" x="8324850" y="2425700"/>
          <p14:tracePt t="125747" x="8343900" y="2400300"/>
          <p14:tracePt t="125760" x="8356600" y="2387600"/>
          <p14:tracePt t="125776" x="8382000" y="2362200"/>
          <p14:tracePt t="125793" x="8388350" y="2355850"/>
          <p14:tracePt t="125810" x="8394700" y="2355850"/>
          <p14:tracePt t="125827" x="8394700" y="2349500"/>
          <p14:tracePt t="125843" x="8394700" y="2343150"/>
          <p14:tracePt t="125860" x="8394700" y="2324100"/>
          <p14:tracePt t="125876" x="8394700" y="2298700"/>
          <p14:tracePt t="125893" x="8394700" y="2286000"/>
          <p14:tracePt t="125910" x="8401050" y="2279650"/>
          <p14:tracePt t="125988" x="8401050" y="2273300"/>
          <p14:tracePt t="126003" x="8407400" y="2273300"/>
          <p14:tracePt t="126011" x="8413750" y="2273300"/>
          <p14:tracePt t="126019" x="8420100" y="2273300"/>
          <p14:tracePt t="126043" x="8426450" y="2266950"/>
          <p14:tracePt t="126075" x="8432800" y="2266950"/>
          <p14:tracePt t="126092" x="8439150" y="2266950"/>
          <p14:tracePt t="126131" x="8439150" y="2260600"/>
          <p14:tracePt t="126139" x="8445500" y="2260600"/>
          <p14:tracePt t="126147" x="8458200" y="2247900"/>
          <p14:tracePt t="126159" x="8470900" y="2235200"/>
          <p14:tracePt t="126177" x="8515350" y="2197100"/>
          <p14:tracePt t="126193" x="8572500" y="2139950"/>
          <p14:tracePt t="126210" x="8610600" y="2101850"/>
          <p14:tracePt t="126227" x="8642350" y="2070100"/>
          <p14:tracePt t="126243" x="8655050" y="2057400"/>
          <p14:tracePt t="126260" x="8667750" y="2044700"/>
          <p14:tracePt t="126276" x="8680450" y="2038350"/>
          <p14:tracePt t="126293" x="8693150" y="2032000"/>
          <p14:tracePt t="126310" x="8699500" y="2025650"/>
          <p14:tracePt t="126326" x="8705850" y="2025650"/>
          <p14:tracePt t="126343" x="8718550" y="2019300"/>
          <p14:tracePt t="126360" x="8724900" y="2019300"/>
          <p14:tracePt t="126376" x="8737600" y="2012950"/>
          <p14:tracePt t="126393" x="8750300" y="2000250"/>
          <p14:tracePt t="126410" x="8769350" y="2000250"/>
          <p14:tracePt t="126427" x="8794750" y="1987550"/>
          <p14:tracePt t="126443" x="8826500" y="1981200"/>
          <p14:tracePt t="126460" x="8858250" y="1962150"/>
          <p14:tracePt t="126476" x="8890000" y="1955800"/>
          <p14:tracePt t="126493" x="8928100" y="1943100"/>
          <p14:tracePt t="126510" x="8959850" y="1924050"/>
          <p14:tracePt t="126526" x="8991600" y="1905000"/>
          <p14:tracePt t="126543" x="9017000" y="1905000"/>
          <p14:tracePt t="126560" x="9029700" y="1898650"/>
          <p14:tracePt t="126576" x="9036050" y="1892300"/>
          <p14:tracePt t="126593" x="9042400" y="1892300"/>
          <p14:tracePt t="126595" x="9048750" y="1892300"/>
          <p14:tracePt t="126610" x="9061450" y="1885950"/>
          <p14:tracePt t="126627" x="9105900" y="1879600"/>
          <p14:tracePt t="126643" x="9131300" y="1879600"/>
          <p14:tracePt t="126660" x="9163050" y="1879600"/>
          <p14:tracePt t="126676" x="9175750" y="1873250"/>
          <p14:tracePt t="126693" x="9188450" y="1866900"/>
          <p14:tracePt t="126710" x="9201150" y="1847850"/>
          <p14:tracePt t="126727" x="9207500" y="1828800"/>
          <p14:tracePt t="126743" x="9226550" y="1809750"/>
          <p14:tracePt t="126760" x="9251950" y="1803400"/>
          <p14:tracePt t="126776" x="9283700" y="1797050"/>
          <p14:tracePt t="126793" x="9315450" y="1797050"/>
          <p14:tracePt t="126810" x="9347200" y="1790700"/>
          <p14:tracePt t="126827" x="9359900" y="1784350"/>
          <p14:tracePt t="126867" x="9366250" y="1771650"/>
          <p14:tracePt t="126876" x="9372600" y="1765300"/>
          <p14:tracePt t="126893" x="9410700" y="1714500"/>
          <p14:tracePt t="126910" x="9448800" y="1657350"/>
          <p14:tracePt t="126926" x="9499600" y="1587500"/>
          <p14:tracePt t="126943" x="9544050" y="1530350"/>
          <p14:tracePt t="126960" x="9569450" y="1504950"/>
          <p14:tracePt t="126977" x="9569450" y="1492250"/>
          <p14:tracePt t="127027" x="9569450" y="1485900"/>
          <p14:tracePt t="127036" x="9575800" y="1479550"/>
          <p14:tracePt t="127043" x="9582150" y="1466850"/>
          <p14:tracePt t="127060" x="9607550" y="1441450"/>
          <p14:tracePt t="127076" x="9632950" y="1409700"/>
          <p14:tracePt t="127093" x="9652000" y="1384300"/>
          <p14:tracePt t="127110" x="9658350" y="1358900"/>
          <p14:tracePt t="127126" x="9664700" y="1339850"/>
          <p14:tracePt t="127143" x="9671050" y="1314450"/>
          <p14:tracePt t="127160" x="9671050" y="1289050"/>
          <p14:tracePt t="127176" x="9677400" y="1263650"/>
          <p14:tracePt t="127193" x="9690100" y="1225550"/>
          <p14:tracePt t="127210" x="9715500" y="1193800"/>
          <p14:tracePt t="127227" x="9759950" y="1168400"/>
          <p14:tracePt t="127260" x="9759950" y="1162050"/>
          <p14:tracePt t="127276" x="9759950" y="1155700"/>
          <p14:tracePt t="127300" x="9759950" y="1149350"/>
          <p14:tracePt t="127310" x="9753600" y="1149350"/>
          <p14:tracePt t="127327" x="9747250" y="1149350"/>
          <p14:tracePt t="127356" x="9740900" y="1149350"/>
          <p14:tracePt t="127379" x="9734550" y="1149350"/>
          <p14:tracePt t="127388" x="9728200" y="1149350"/>
          <p14:tracePt t="127420" x="9721850" y="1149350"/>
          <p14:tracePt t="127436" x="9715500" y="1149350"/>
          <p14:tracePt t="127468" x="9709150" y="1149350"/>
          <p14:tracePt t="127787" x="9702800" y="1149350"/>
          <p14:tracePt t="127843" x="9696450" y="1149350"/>
          <p14:tracePt t="127868" x="9690100" y="1149350"/>
          <p14:tracePt t="127883" x="9683750" y="1155700"/>
          <p14:tracePt t="127891" x="9683750" y="1162050"/>
          <p14:tracePt t="127900" x="9677400" y="1162050"/>
          <p14:tracePt t="127909" x="9671050" y="1168400"/>
          <p14:tracePt t="127931" x="9671050" y="1174750"/>
          <p14:tracePt t="127972" x="9671050" y="1181100"/>
          <p14:tracePt t="127979" x="9671050" y="1187450"/>
          <p14:tracePt t="127987" x="9664700" y="1187450"/>
          <p14:tracePt t="127995" x="9664700" y="1193800"/>
          <p14:tracePt t="128011" x="9658350" y="1206500"/>
          <p14:tracePt t="128027" x="9652000" y="1212850"/>
          <p14:tracePt t="128043" x="9652000" y="1225550"/>
          <p14:tracePt t="128060" x="9645650" y="1244600"/>
          <p14:tracePt t="128076" x="9626600" y="1270000"/>
          <p14:tracePt t="128093" x="9607550" y="1295400"/>
          <p14:tracePt t="128110" x="9601200" y="1301750"/>
          <p14:tracePt t="128126" x="9594850" y="1314450"/>
          <p14:tracePt t="128143" x="9594850" y="1320800"/>
          <p14:tracePt t="128163" x="9594850" y="1327150"/>
          <p14:tracePt t="128176" x="9594850" y="1333500"/>
          <p14:tracePt t="128193" x="9594850" y="1339850"/>
          <p14:tracePt t="128210" x="9588500" y="1371600"/>
          <p14:tracePt t="128227" x="9588500" y="1422400"/>
          <p14:tracePt t="128243" x="9582150" y="1466850"/>
          <p14:tracePt t="128260" x="9582150" y="1517650"/>
          <p14:tracePt t="128276" x="9582150" y="1555750"/>
          <p14:tracePt t="128293" x="9582150" y="1581150"/>
          <p14:tracePt t="128310" x="9582150" y="1593850"/>
          <p14:tracePt t="128327" x="9582150" y="1600200"/>
          <p14:tracePt t="128343" x="9582150" y="1606550"/>
          <p14:tracePt t="128540" x="9588500" y="1612900"/>
          <p14:tracePt t="128571" x="9588500" y="1619250"/>
          <p14:tracePt t="128596" x="9588500" y="1625600"/>
          <p14:tracePt t="128636" x="9594850" y="1631950"/>
          <p14:tracePt t="128643" x="9601200" y="1638300"/>
          <p14:tracePt t="128652" x="9601200" y="1657350"/>
          <p14:tracePt t="128660" x="9607550" y="1670050"/>
          <p14:tracePt t="128676" x="9613900" y="1695450"/>
          <p14:tracePt t="128693" x="9620250" y="1708150"/>
          <p14:tracePt t="128710" x="9620250" y="1714500"/>
          <p14:tracePt t="128726" x="9620250" y="1720850"/>
          <p14:tracePt t="128760" x="9626600" y="1720850"/>
          <p14:tracePt t="128776" x="9626600" y="1727200"/>
          <p14:tracePt t="128793" x="9626600" y="1733550"/>
          <p14:tracePt t="128884" x="9632950" y="1733550"/>
          <p14:tracePt t="128996" x="9639300" y="1733550"/>
          <p14:tracePt t="129011" x="9645650" y="1727200"/>
          <p14:tracePt t="129027" x="9658350" y="1720850"/>
          <p14:tracePt t="129043" x="9664700" y="1720850"/>
          <p14:tracePt t="129052" x="9677400" y="1720850"/>
          <p14:tracePt t="129060" x="9696450" y="1720850"/>
          <p14:tracePt t="129076" x="9772650" y="1720850"/>
          <p14:tracePt t="129093" x="9893300" y="1720850"/>
          <p14:tracePt t="129110" x="10039350" y="1689100"/>
          <p14:tracePt t="129126" x="10185400" y="1657350"/>
          <p14:tracePt t="129143" x="10287000" y="1638300"/>
          <p14:tracePt t="129160" x="10344150" y="1631950"/>
          <p14:tracePt t="129176" x="10356850" y="1631950"/>
          <p14:tracePt t="129212" x="10363200" y="1631950"/>
          <p14:tracePt t="129235" x="10344150" y="1631950"/>
          <p14:tracePt t="129243" x="10318750" y="1631950"/>
          <p14:tracePt t="129260" x="10242550" y="1631950"/>
          <p14:tracePt t="129276" x="10147300" y="1612900"/>
          <p14:tracePt t="129293" x="10090150" y="1593850"/>
          <p14:tracePt t="129310" x="10077450" y="1587500"/>
          <p14:tracePt t="129372" x="10077450" y="1581150"/>
          <p14:tracePt t="129564" x="10077450" y="1587500"/>
          <p14:tracePt t="129572" x="10077450" y="1600200"/>
          <p14:tracePt t="129587" x="10077450" y="1606550"/>
          <p14:tracePt t="129596" x="10077450" y="1612900"/>
          <p14:tracePt t="129610" x="10077450" y="1619250"/>
          <p14:tracePt t="129635" x="10077450" y="1625600"/>
          <p14:tracePt t="129700" x="10090150" y="1625600"/>
          <p14:tracePt t="129708" x="10102850" y="1631950"/>
          <p14:tracePt t="129715" x="10115550" y="1631950"/>
          <p14:tracePt t="129726" x="10121900" y="1638300"/>
          <p14:tracePt t="129743" x="10147300" y="1644650"/>
          <p14:tracePt t="129760" x="10153650" y="1644650"/>
          <p14:tracePt t="130539" x="10160000" y="1644650"/>
          <p14:tracePt t="130547" x="10166350" y="1644650"/>
          <p14:tracePt t="130560" x="10179050" y="1644650"/>
          <p14:tracePt t="130576" x="10217150" y="1644650"/>
          <p14:tracePt t="130593" x="10255250" y="1644650"/>
          <p14:tracePt t="130596" x="10274300" y="1644650"/>
          <p14:tracePt t="130610" x="10287000" y="1644650"/>
          <p14:tracePt t="130627" x="10325100" y="1657350"/>
          <p14:tracePt t="130643" x="10363200" y="1663700"/>
          <p14:tracePt t="130660" x="10382250" y="1676400"/>
          <p14:tracePt t="130676" x="10420350" y="1689100"/>
          <p14:tracePt t="130693" x="10471150" y="1701800"/>
          <p14:tracePt t="130710" x="10515600" y="1714500"/>
          <p14:tracePt t="130727" x="10566400" y="1739900"/>
          <p14:tracePt t="130743" x="10617200" y="1765300"/>
          <p14:tracePt t="130760" x="10655300" y="1790700"/>
          <p14:tracePt t="130776" x="10680700" y="1809750"/>
          <p14:tracePt t="130793" x="10706100" y="1809750"/>
          <p14:tracePt t="130810" x="10725150" y="1822450"/>
          <p14:tracePt t="130828" x="10737850" y="1822450"/>
          <p14:tracePt t="130843" x="10744200" y="1822450"/>
          <p14:tracePt t="130940" x="10750550" y="1809750"/>
          <p14:tracePt t="130956" x="10750550" y="1797050"/>
          <p14:tracePt t="130963" x="10750550" y="1790700"/>
          <p14:tracePt t="130979" x="10750550" y="1778000"/>
          <p14:tracePt t="130993" x="10756900" y="1778000"/>
          <p14:tracePt t="131010" x="10756900" y="1771650"/>
          <p14:tracePt t="131027" x="10756900" y="1765300"/>
          <p14:tracePt t="131059" x="10756900" y="1758950"/>
          <p14:tracePt t="131084" x="10750550" y="1752600"/>
          <p14:tracePt t="131092" x="10737850" y="1752600"/>
          <p14:tracePt t="131099" x="10731500" y="1739900"/>
          <p14:tracePt t="131110" x="10718800" y="1739900"/>
          <p14:tracePt t="131126" x="10699750" y="1727200"/>
          <p14:tracePt t="131143" x="10687050" y="1720850"/>
          <p14:tracePt t="131159" x="10680700" y="1720850"/>
          <p14:tracePt t="131227" x="10674350" y="1714500"/>
          <p14:tracePt t="131235" x="10668000" y="1714500"/>
          <p14:tracePt t="131243" x="10661650" y="1714500"/>
          <p14:tracePt t="131259" x="10648950" y="1708150"/>
          <p14:tracePt t="131276" x="10629900" y="1701800"/>
          <p14:tracePt t="131310" x="10623550" y="1701800"/>
          <p14:tracePt t="131327" x="10623550" y="1695450"/>
          <p14:tracePt t="131343" x="10610850" y="1689100"/>
          <p14:tracePt t="131360" x="10604500" y="1682750"/>
          <p14:tracePt t="131377" x="10598150" y="1682750"/>
          <p14:tracePt t="131393" x="10591800" y="1676400"/>
          <p14:tracePt t="131732" x="10591800" y="1670050"/>
          <p14:tracePt t="131740" x="10598150" y="1670050"/>
          <p14:tracePt t="131747" x="10598150" y="1657350"/>
          <p14:tracePt t="131764" x="10598150" y="1651000"/>
          <p14:tracePt t="131776" x="10598150" y="1644650"/>
          <p14:tracePt t="131793" x="10598150" y="1638300"/>
          <p14:tracePt t="131852" x="10604500" y="1638300"/>
          <p14:tracePt t="131859" x="10610850" y="1638300"/>
          <p14:tracePt t="131876" x="10617200" y="1638300"/>
          <p14:tracePt t="131883" x="10623550" y="1638300"/>
          <p14:tracePt t="131907" x="10629900" y="1638300"/>
          <p14:tracePt t="131931" x="10636250" y="1638300"/>
          <p14:tracePt t="131948" x="10636250" y="1644650"/>
          <p14:tracePt t="131964" x="10642600" y="1644650"/>
          <p14:tracePt t="131971" x="10648950" y="1644650"/>
          <p14:tracePt t="131996" x="10648950" y="1651000"/>
          <p14:tracePt t="132220" x="10655300" y="1651000"/>
          <p14:tracePt t="132252" x="10668000" y="1651000"/>
          <p14:tracePt t="132259" x="10680700" y="1651000"/>
          <p14:tracePt t="132268" x="10693400" y="1651000"/>
          <p14:tracePt t="132276" x="10706100" y="1651000"/>
          <p14:tracePt t="132293" x="10718800" y="1651000"/>
          <p14:tracePt t="132310" x="10744200" y="1651000"/>
          <p14:tracePt t="132327" x="10750550" y="1651000"/>
          <p14:tracePt t="132343" x="10763250" y="1651000"/>
          <p14:tracePt t="132360" x="10769600" y="1651000"/>
          <p14:tracePt t="132377" x="10775950" y="1651000"/>
          <p14:tracePt t="132393" x="10788650" y="1651000"/>
          <p14:tracePt t="132410" x="10807700" y="1651000"/>
          <p14:tracePt t="132427" x="10820400" y="1644650"/>
          <p14:tracePt t="132443" x="10826750" y="1644650"/>
          <p14:tracePt t="132740" x="10826750" y="1638300"/>
          <p14:tracePt t="132852" x="10833100" y="1638300"/>
          <p14:tracePt t="132859" x="10839450" y="1625600"/>
          <p14:tracePt t="132868" x="10845800" y="1612900"/>
          <p14:tracePt t="132876" x="10852150" y="1600200"/>
          <p14:tracePt t="132893" x="10858500" y="1581150"/>
          <p14:tracePt t="132910" x="10871200" y="1562100"/>
          <p14:tracePt t="132926" x="10877550" y="1543050"/>
          <p14:tracePt t="132943" x="10877550" y="1536700"/>
          <p14:tracePt t="132960" x="10883900" y="1536700"/>
          <p14:tracePt t="132976" x="10883900" y="1530350"/>
          <p14:tracePt t="132993" x="10883900" y="1524000"/>
          <p14:tracePt t="133010" x="10890250" y="1524000"/>
          <p14:tracePt t="133027" x="10896600" y="1517650"/>
          <p14:tracePt t="133060" x="10902950" y="1511300"/>
          <p14:tracePt t="133077" x="10915650" y="1498600"/>
          <p14:tracePt t="133093" x="10922000" y="1498600"/>
          <p14:tracePt t="133110" x="10934700" y="1492250"/>
          <p14:tracePt t="133126" x="10947400" y="1479550"/>
          <p14:tracePt t="133143" x="10979150" y="1460500"/>
          <p14:tracePt t="133160" x="10998200" y="1447800"/>
          <p14:tracePt t="133177" x="11004550" y="1441450"/>
          <p14:tracePt t="133193" x="11004550" y="1435100"/>
          <p14:tracePt t="133587" x="10998200" y="1441450"/>
          <p14:tracePt t="133596" x="10991850" y="1454150"/>
          <p14:tracePt t="133603" x="10972800" y="1479550"/>
          <p14:tracePt t="133611" x="10953750" y="1498600"/>
          <p14:tracePt t="133627" x="10909300" y="1562100"/>
          <p14:tracePt t="133643" x="10858500" y="1612900"/>
          <p14:tracePt t="133660" x="10820400" y="1644650"/>
          <p14:tracePt t="133677" x="10795000" y="1663700"/>
          <p14:tracePt t="133693" x="10775950" y="1670050"/>
          <p14:tracePt t="133710" x="10769600" y="1676400"/>
          <p14:tracePt t="133727" x="10763250" y="1676400"/>
          <p14:tracePt t="133743" x="10750550" y="1676400"/>
          <p14:tracePt t="133760" x="10731500" y="1676400"/>
          <p14:tracePt t="133777" x="10712450" y="1676400"/>
          <p14:tracePt t="133793" x="10687050" y="1676400"/>
          <p14:tracePt t="133810" x="10674350" y="1682750"/>
          <p14:tracePt t="133827" x="10674350" y="1689100"/>
          <p14:tracePt t="133843" x="10668000" y="1689100"/>
          <p14:tracePt t="133884" x="10661650" y="1689100"/>
          <p14:tracePt t="133900" x="10655300" y="1689100"/>
          <p14:tracePt t="133908" x="10648950" y="1689100"/>
          <p14:tracePt t="133924" x="10636250" y="1695450"/>
          <p14:tracePt t="133964" x="10629900" y="1701800"/>
          <p14:tracePt t="134140" x="10636250" y="1701800"/>
          <p14:tracePt t="134147" x="10642600" y="1701800"/>
          <p14:tracePt t="134160" x="10661650" y="1701800"/>
          <p14:tracePt t="134177" x="10687050" y="1701800"/>
          <p14:tracePt t="134193" x="10699750" y="1701800"/>
          <p14:tracePt t="134210" x="10706100" y="1701800"/>
          <p14:tracePt t="134243" x="10712450" y="1701800"/>
          <p14:tracePt t="134260" x="10718800" y="1701800"/>
          <p14:tracePt t="134276" x="10737850" y="1701800"/>
          <p14:tracePt t="134293" x="10756900" y="1701800"/>
          <p14:tracePt t="134310" x="10775950" y="1701800"/>
          <p14:tracePt t="134327" x="10788650" y="1701800"/>
          <p14:tracePt t="134364" x="10795000" y="1701800"/>
          <p14:tracePt t="134476" x="10782300" y="1701800"/>
          <p14:tracePt t="134483" x="10769600" y="1701800"/>
          <p14:tracePt t="134493" x="10763250" y="1708150"/>
          <p14:tracePt t="134510" x="10756900" y="1708150"/>
          <p14:tracePt t="134526" x="10750550" y="1714500"/>
          <p14:tracePt t="134543" x="10744200" y="1720850"/>
          <p14:tracePt t="134560" x="10731500" y="1733550"/>
          <p14:tracePt t="134577" x="10712450" y="1752600"/>
          <p14:tracePt t="134593" x="10699750" y="1765300"/>
          <p14:tracePt t="134595" x="10693400" y="1765300"/>
          <p14:tracePt t="134610" x="10687050" y="1765300"/>
          <p14:tracePt t="134628" x="10674350" y="1771650"/>
          <p14:tracePt t="134643" x="10661650" y="1771650"/>
          <p14:tracePt t="134660" x="10648950" y="1771650"/>
          <p14:tracePt t="134677" x="10642600" y="1771650"/>
          <p14:tracePt t="134710" x="10636250" y="1771650"/>
          <p14:tracePt t="134892" x="10629900" y="1778000"/>
          <p14:tracePt t="134899" x="10623550" y="1778000"/>
          <p14:tracePt t="134916" x="10617200" y="1784350"/>
          <p14:tracePt t="134940" x="10617200" y="1790700"/>
          <p14:tracePt t="135668" x="10610850" y="1790700"/>
          <p14:tracePt t="135684" x="10598150" y="1790700"/>
          <p14:tracePt t="135692" x="10591800" y="1790700"/>
          <p14:tracePt t="135699" x="10585450" y="1790700"/>
          <p14:tracePt t="135710" x="10579100" y="1790700"/>
          <p14:tracePt t="135726" x="10572750" y="1790700"/>
          <p14:tracePt t="135743" x="10566400" y="1790700"/>
          <p14:tracePt t="135931" x="10566400" y="1797050"/>
          <p14:tracePt t="136132" x="10566400" y="1803400"/>
          <p14:tracePt t="136243" x="10572750" y="1803400"/>
          <p14:tracePt t="136283" x="10579100" y="1803400"/>
          <p14:tracePt t="136291" x="10585450" y="1803400"/>
          <p14:tracePt t="136300" x="10591800" y="1803400"/>
          <p14:tracePt t="136315" x="10598150" y="1803400"/>
          <p14:tracePt t="136332" x="10604500" y="1803400"/>
          <p14:tracePt t="136363" x="10610850" y="1803400"/>
          <p14:tracePt t="136380" x="10617200" y="1803400"/>
          <p14:tracePt t="136396" x="10623550" y="1803400"/>
          <p14:tracePt t="136412" x="10629900" y="1803400"/>
          <p14:tracePt t="136620" x="10629900" y="1809750"/>
          <p14:tracePt t="136627" x="10629900" y="1816100"/>
          <p14:tracePt t="136636" x="10629900" y="1822450"/>
          <p14:tracePt t="136643" x="10623550" y="1841500"/>
          <p14:tracePt t="136660" x="10610850" y="1860550"/>
          <p14:tracePt t="136677" x="10610850" y="1873250"/>
          <p14:tracePt t="136693" x="10610850" y="1879600"/>
          <p14:tracePt t="136726" x="10610850" y="1885950"/>
          <p14:tracePt t="136964" x="10604500" y="1885950"/>
          <p14:tracePt t="136979" x="10598150" y="1885950"/>
          <p14:tracePt t="137004" x="10591800" y="1885950"/>
          <p14:tracePt t="137012" x="10585450" y="1885950"/>
          <p14:tracePt t="137028" x="10579100" y="1885950"/>
          <p14:tracePt t="137035" x="10566400" y="1885950"/>
          <p14:tracePt t="137043" x="10547350" y="1885950"/>
          <p14:tracePt t="137060" x="10515600" y="1898650"/>
          <p14:tracePt t="137077" x="10464800" y="1936750"/>
          <p14:tracePt t="137093" x="10439400" y="1962150"/>
          <p14:tracePt t="137110" x="10433050" y="1981200"/>
          <p14:tracePt t="137227" x="10433050" y="1974850"/>
          <p14:tracePt t="137236" x="10433050" y="1968500"/>
          <p14:tracePt t="137251" x="10433050" y="1962150"/>
          <p14:tracePt t="137260" x="10433050" y="1955800"/>
          <p14:tracePt t="137276" x="10433050" y="1949450"/>
          <p14:tracePt t="137293" x="10433050" y="1943100"/>
          <p14:tracePt t="137310" x="10433050" y="1936750"/>
          <p14:tracePt t="137427" x="10445750" y="1936750"/>
          <p14:tracePt t="137436" x="10452100" y="1936750"/>
          <p14:tracePt t="137443" x="10464800" y="1943100"/>
          <p14:tracePt t="137460" x="10483850" y="1949450"/>
          <p14:tracePt t="137476" x="10496550" y="1949450"/>
          <p14:tracePt t="137493" x="10509250" y="1949450"/>
          <p14:tracePt t="137510" x="10515600" y="1949450"/>
          <p14:tracePt t="137527" x="10521950" y="1949450"/>
          <p14:tracePt t="137560" x="10528300" y="1949450"/>
          <p14:tracePt t="137577" x="10528300" y="1955800"/>
          <p14:tracePt t="137611" x="10534650" y="1955800"/>
          <p14:tracePt t="137636" x="10547350" y="1955800"/>
          <p14:tracePt t="137651" x="10553700" y="1955800"/>
          <p14:tracePt t="137659" x="10566400" y="1955800"/>
          <p14:tracePt t="137675" x="10572750" y="1955800"/>
          <p14:tracePt t="137685" x="10579100" y="1955800"/>
          <p14:tracePt t="137693" x="10585450" y="1955800"/>
          <p14:tracePt t="137710" x="10591800" y="1949450"/>
          <p14:tracePt t="137727" x="10598150" y="1943100"/>
          <p14:tracePt t="137743" x="10610850" y="1943100"/>
          <p14:tracePt t="137760" x="10623550" y="1943100"/>
          <p14:tracePt t="137776" x="10629900" y="1943100"/>
          <p14:tracePt t="137793" x="10636250" y="1943100"/>
          <p14:tracePt t="137810" x="10648950" y="1943100"/>
          <p14:tracePt t="137828" x="10668000" y="1943100"/>
          <p14:tracePt t="137843" x="10687050" y="1930400"/>
          <p14:tracePt t="137860" x="10712450" y="1924050"/>
          <p14:tracePt t="137876" x="10750550" y="1917700"/>
          <p14:tracePt t="137893" x="10775950" y="1917700"/>
          <p14:tracePt t="137910" x="10801350" y="1911350"/>
          <p14:tracePt t="137927" x="10826750" y="1911350"/>
          <p14:tracePt t="137943" x="10845800" y="1911350"/>
          <p14:tracePt t="137960" x="10871200" y="1905000"/>
          <p14:tracePt t="137977" x="10896600" y="1892300"/>
          <p14:tracePt t="137993" x="10928350" y="1873250"/>
          <p14:tracePt t="138010" x="10941050" y="1860550"/>
          <p14:tracePt t="138027" x="10953750" y="1841500"/>
          <p14:tracePt t="138043" x="10960100" y="1841500"/>
          <p14:tracePt t="138060" x="10966450" y="1835150"/>
          <p14:tracePt t="138076" x="10979150" y="1828800"/>
          <p14:tracePt t="138093" x="10991850" y="1822450"/>
          <p14:tracePt t="138110" x="10991850" y="1816100"/>
          <p14:tracePt t="138127" x="10991850" y="1803400"/>
          <p14:tracePt t="138160" x="10991850" y="1790700"/>
          <p14:tracePt t="138177" x="10991850" y="1778000"/>
          <p14:tracePt t="138193" x="10991850" y="1771650"/>
          <p14:tracePt t="138228" x="10991850" y="1765300"/>
          <p14:tracePt t="138243" x="10998200" y="1758950"/>
          <p14:tracePt t="138260" x="11004550" y="1758950"/>
          <p14:tracePt t="138277" x="11017250" y="1758950"/>
          <p14:tracePt t="138293" x="11029950" y="1752600"/>
          <p14:tracePt t="138310" x="11061700" y="1739900"/>
          <p14:tracePt t="138327" x="11093450" y="1714500"/>
          <p14:tracePt t="138343" x="11125200" y="1695450"/>
          <p14:tracePt t="138360" x="11137900" y="1689100"/>
          <p14:tracePt t="138377" x="11137900" y="1682750"/>
          <p14:tracePt t="138393" x="11144250" y="1682750"/>
          <p14:tracePt t="138427" x="11150600" y="1689100"/>
          <p14:tracePt t="138443" x="11156950" y="1695450"/>
          <p14:tracePt t="138532" x="11163300" y="1695450"/>
          <p14:tracePt t="138548" x="11169650" y="1695450"/>
          <p14:tracePt t="138556" x="11176000" y="1695450"/>
          <p14:tracePt t="138572" x="11182350" y="1695450"/>
          <p14:tracePt t="138580" x="11188700" y="1695450"/>
          <p14:tracePt t="138593" x="11188700" y="1689100"/>
          <p14:tracePt t="138610" x="11201400" y="1689100"/>
          <p14:tracePt t="138627" x="11207750" y="1682750"/>
          <p14:tracePt t="138643" x="11220450" y="1682750"/>
          <p14:tracePt t="138660" x="11226800" y="1682750"/>
          <p14:tracePt t="138677" x="11245850" y="1682750"/>
          <p14:tracePt t="138693" x="11264900" y="1676400"/>
          <p14:tracePt t="138710" x="11277600" y="1670050"/>
          <p14:tracePt t="138727" x="11283950" y="1663700"/>
          <p14:tracePt t="138743" x="11290300" y="1663700"/>
          <p14:tracePt t="139028" x="11283950" y="1663700"/>
          <p14:tracePt t="139531" x="11277600" y="1663700"/>
          <p14:tracePt t="139540" x="11271250" y="1663700"/>
          <p14:tracePt t="139547" x="11264900" y="1663700"/>
          <p14:tracePt t="139560" x="11258550" y="1663700"/>
          <p14:tracePt t="139576" x="11252200" y="1676400"/>
          <p14:tracePt t="139593" x="11245850" y="1676400"/>
          <p14:tracePt t="139610" x="11233150" y="1682750"/>
          <p14:tracePt t="139627" x="11226800" y="1689100"/>
          <p14:tracePt t="139668" x="11220450" y="1689100"/>
          <p14:tracePt t="139676" x="11214100" y="1695450"/>
          <p14:tracePt t="139693" x="11207750" y="1701800"/>
          <p14:tracePt t="139710" x="11195050" y="1720850"/>
          <p14:tracePt t="139726" x="11169650" y="1758950"/>
          <p14:tracePt t="139743" x="11137900" y="1784350"/>
          <p14:tracePt t="139760" x="11106150" y="1816100"/>
          <p14:tracePt t="139777" x="11087100" y="1841500"/>
          <p14:tracePt t="139793" x="11061700" y="1860550"/>
          <p14:tracePt t="139810" x="11055350" y="1873250"/>
          <p14:tracePt t="139827" x="11049000" y="1879600"/>
          <p14:tracePt t="139860" x="11042650" y="1879600"/>
          <p14:tracePt t="139876" x="11036300" y="1879600"/>
          <p14:tracePt t="139893" x="11029950" y="1879600"/>
          <p14:tracePt t="139910" x="11017250" y="1879600"/>
          <p14:tracePt t="139926" x="11004550" y="1879600"/>
          <p14:tracePt t="139943" x="10985500" y="1879600"/>
          <p14:tracePt t="139960" x="10953750" y="1879600"/>
          <p14:tracePt t="139977" x="10922000" y="1892300"/>
          <p14:tracePt t="139993" x="10871200" y="1911350"/>
          <p14:tracePt t="140010" x="10826750" y="1924050"/>
          <p14:tracePt t="140027" x="10756900" y="1943100"/>
          <p14:tracePt t="140043" x="10725150" y="1949450"/>
          <p14:tracePt t="140060" x="10706100" y="1955800"/>
          <p14:tracePt t="140076" x="10693400" y="1955800"/>
          <p14:tracePt t="140093" x="10687050" y="1955800"/>
          <p14:tracePt t="140110" x="10680700" y="1955800"/>
          <p14:tracePt t="140127" x="10668000" y="1955800"/>
          <p14:tracePt t="140143" x="10648950" y="1955800"/>
          <p14:tracePt t="140160" x="10617200" y="1955800"/>
          <p14:tracePt t="140177" x="10591800" y="1962150"/>
          <p14:tracePt t="140193" x="10572750" y="1962150"/>
          <p14:tracePt t="140210" x="10553700" y="1962150"/>
          <p14:tracePt t="140228" x="10547350" y="1962150"/>
          <p14:tracePt t="140492" x="10553700" y="1962150"/>
          <p14:tracePt t="140580" x="10560050" y="1962150"/>
          <p14:tracePt t="140876" x="10566400" y="1962150"/>
          <p14:tracePt t="140931" x="10572750" y="1962150"/>
          <p14:tracePt t="140956" x="10579100" y="1962150"/>
          <p14:tracePt t="140972" x="10591800" y="1962150"/>
          <p14:tracePt t="140980" x="10598150" y="1962150"/>
          <p14:tracePt t="140996" x="10610850" y="1962150"/>
          <p14:tracePt t="141019" x="10617200" y="1962150"/>
          <p14:tracePt t="141036" x="10623550" y="1962150"/>
          <p14:tracePt t="141043" x="10629900" y="1962150"/>
          <p14:tracePt t="141068" x="10636250" y="1962150"/>
          <p14:tracePt t="141611" x="10629900" y="1962150"/>
          <p14:tracePt t="141620" x="10623550" y="1962150"/>
          <p14:tracePt t="141636" x="10617200" y="1962150"/>
          <p14:tracePt t="141643" x="10610850" y="1968500"/>
          <p14:tracePt t="141660" x="10604500" y="1968500"/>
          <p14:tracePt t="141677" x="10598150" y="1968500"/>
          <p14:tracePt t="141716" x="10591800" y="1968500"/>
          <p14:tracePt t="141996" x="10585450" y="1968500"/>
          <p14:tracePt t="142004" x="10579100" y="1968500"/>
          <p14:tracePt t="142075" x="10579100" y="1974850"/>
          <p14:tracePt t="142084" x="10572750" y="1974850"/>
          <p14:tracePt t="142093" x="10572750" y="1981200"/>
          <p14:tracePt t="142110" x="10560050" y="1993900"/>
          <p14:tracePt t="142127" x="10541000" y="2019300"/>
          <p14:tracePt t="142143" x="10515600" y="2070100"/>
          <p14:tracePt t="142160" x="10496550" y="2108200"/>
          <p14:tracePt t="142177" x="10471150" y="2139950"/>
          <p14:tracePt t="142193" x="10452100" y="2165350"/>
          <p14:tracePt t="142210" x="10439400" y="2178050"/>
          <p14:tracePt t="142228" x="10433050" y="2184400"/>
          <p14:tracePt t="142243" x="10420350" y="2184400"/>
          <p14:tracePt t="142260" x="10382250" y="2190750"/>
          <p14:tracePt t="142277" x="10293350" y="2190750"/>
          <p14:tracePt t="142293" x="10191750" y="2190750"/>
          <p14:tracePt t="142310" x="10083800" y="2190750"/>
          <p14:tracePt t="142327" x="9963150" y="2190750"/>
          <p14:tracePt t="142343" x="9855200" y="2190750"/>
          <p14:tracePt t="142360" x="9734550" y="2190750"/>
          <p14:tracePt t="142377" x="9607550" y="2190750"/>
          <p14:tracePt t="142393" x="9474200" y="2184400"/>
          <p14:tracePt t="142410" x="9340850" y="2146300"/>
          <p14:tracePt t="142427" x="9226550" y="2120900"/>
          <p14:tracePt t="142443" x="9175750" y="2101850"/>
          <p14:tracePt t="142460" x="9156700" y="2063750"/>
          <p14:tracePt t="142477" x="9156700" y="2019300"/>
          <p14:tracePt t="142493" x="9156700" y="1968500"/>
          <p14:tracePt t="142510" x="9156700" y="1911350"/>
          <p14:tracePt t="142526" x="9156700" y="1879600"/>
          <p14:tracePt t="142543" x="9163050" y="1860550"/>
          <p14:tracePt t="142560" x="9163050" y="1847850"/>
          <p14:tracePt t="142577" x="9169400" y="1847850"/>
          <p14:tracePt t="142620" x="9169400" y="1841500"/>
          <p14:tracePt t="142635" x="9175750" y="1835150"/>
          <p14:tracePt t="142643" x="9182100" y="1835150"/>
          <p14:tracePt t="142660" x="9194800" y="1816100"/>
          <p14:tracePt t="142677" x="9207500" y="1809750"/>
          <p14:tracePt t="142693" x="9213850" y="1809750"/>
          <p14:tracePt t="142710" x="9220200" y="1797050"/>
          <p14:tracePt t="142727" x="9232900" y="1790700"/>
          <p14:tracePt t="142743" x="9239250" y="1784350"/>
          <p14:tracePt t="142760" x="9258300" y="1778000"/>
          <p14:tracePt t="142777" x="9277350" y="1771650"/>
          <p14:tracePt t="142794" x="9290050" y="1771650"/>
          <p14:tracePt t="142810" x="9309100" y="1771650"/>
          <p14:tracePt t="142827" x="9334500" y="1765300"/>
          <p14:tracePt t="142843" x="9372600" y="1752600"/>
          <p14:tracePt t="142860" x="9417050" y="1746250"/>
          <p14:tracePt t="142877" x="9461500" y="1746250"/>
          <p14:tracePt t="142893" x="9480550" y="1746250"/>
          <p14:tracePt t="142910" x="9486900" y="1746250"/>
          <p14:tracePt t="142927" x="9493250" y="1746250"/>
          <p14:tracePt t="142980" x="9499600" y="1739900"/>
          <p14:tracePt t="142987" x="9505950" y="1739900"/>
          <p14:tracePt t="143004" x="9512300" y="1733550"/>
          <p14:tracePt t="143011" x="9518650" y="1733550"/>
          <p14:tracePt t="143188" x="9518650" y="1727200"/>
          <p14:tracePt t="143404" x="9525000" y="1727200"/>
          <p14:tracePt t="143411" x="9537700" y="1733550"/>
          <p14:tracePt t="143420" x="9550400" y="1733550"/>
          <p14:tracePt t="143428" x="9569450" y="1739900"/>
          <p14:tracePt t="143443" x="9601200" y="1752600"/>
          <p14:tracePt t="143460" x="9632950" y="1778000"/>
          <p14:tracePt t="143477" x="9652000" y="1790700"/>
          <p14:tracePt t="143493" x="9658350" y="1816100"/>
          <p14:tracePt t="143510" x="9658350" y="1847850"/>
          <p14:tracePt t="143527" x="9658350" y="1879600"/>
          <p14:tracePt t="143544" x="9658350" y="1930400"/>
          <p14:tracePt t="143560" x="9658350" y="1987550"/>
          <p14:tracePt t="143577" x="9645650" y="2051050"/>
          <p14:tracePt t="143593" x="9639300" y="2101850"/>
          <p14:tracePt t="143595" x="9639300" y="2120900"/>
          <p14:tracePt t="143610" x="9639300" y="2139950"/>
          <p14:tracePt t="143628" x="9639300" y="2165350"/>
          <p14:tracePt t="143643" x="9639300" y="2184400"/>
          <p14:tracePt t="143660" x="9639300" y="2197100"/>
          <p14:tracePt t="143676" x="9645650" y="2209800"/>
          <p14:tracePt t="143693" x="9645650" y="2222500"/>
          <p14:tracePt t="143710" x="9645650" y="2228850"/>
          <p14:tracePt t="143726" x="9645650" y="2247900"/>
          <p14:tracePt t="143743" x="9645650" y="2260600"/>
          <p14:tracePt t="143760" x="9645650" y="2266950"/>
          <p14:tracePt t="143777" x="9645650" y="2279650"/>
          <p14:tracePt t="143828" x="9652000" y="2279650"/>
          <p14:tracePt t="143835" x="9664700" y="2279650"/>
          <p14:tracePt t="143843" x="9671050" y="2279650"/>
          <p14:tracePt t="143860" x="9696450" y="2266950"/>
          <p14:tracePt t="143877" x="9734550" y="2241550"/>
          <p14:tracePt t="143893" x="9759950" y="2222500"/>
          <p14:tracePt t="143910" x="9817100" y="2178050"/>
          <p14:tracePt t="143927" x="9886950" y="2127250"/>
          <p14:tracePt t="143943" x="9982200" y="2089150"/>
          <p14:tracePt t="143960" x="10096500" y="2051050"/>
          <p14:tracePt t="143977" x="10236200" y="2038350"/>
          <p14:tracePt t="143993" x="10369550" y="2025650"/>
          <p14:tracePt t="144010" x="10420350" y="2025650"/>
          <p14:tracePt t="144028" x="10515600" y="2025650"/>
          <p14:tracePt t="144043" x="10528300" y="2025650"/>
          <p14:tracePt t="144060" x="10560050" y="2012950"/>
          <p14:tracePt t="144077" x="10585450" y="1993900"/>
          <p14:tracePt t="144093" x="10629900" y="1968500"/>
          <p14:tracePt t="144110" x="10680700" y="1936750"/>
          <p14:tracePt t="144127" x="10737850" y="1911350"/>
          <p14:tracePt t="144144" x="10820400" y="1885950"/>
          <p14:tracePt t="144160" x="10883900" y="1860550"/>
          <p14:tracePt t="144176" x="10947400" y="1835150"/>
          <p14:tracePt t="144193" x="11029950" y="1803400"/>
          <p14:tracePt t="144210" x="11106150" y="1778000"/>
          <p14:tracePt t="144227" x="11195050" y="1746250"/>
          <p14:tracePt t="144243" x="11264900" y="1708150"/>
          <p14:tracePt t="144260" x="11315700" y="1689100"/>
          <p14:tracePt t="144277" x="11347450" y="1670050"/>
          <p14:tracePt t="144293" x="11379200" y="1657350"/>
          <p14:tracePt t="144310" x="11410950" y="1644650"/>
          <p14:tracePt t="144327" x="11449050" y="1625600"/>
          <p14:tracePt t="144343" x="11474450" y="1606550"/>
          <p14:tracePt t="144360" x="11499850" y="1600200"/>
          <p14:tracePt t="144377" x="11512550" y="1593850"/>
          <p14:tracePt t="144393" x="11518900" y="1593850"/>
          <p14:tracePt t="144476" x="11518900" y="1587500"/>
          <p14:tracePt t="144540" x="11512550" y="1587500"/>
          <p14:tracePt t="144548" x="11506200" y="1587500"/>
          <p14:tracePt t="144560" x="11499850" y="1587500"/>
          <p14:tracePt t="144577" x="11493500" y="1600200"/>
          <p14:tracePt t="144593" x="11487150" y="1600200"/>
          <p14:tracePt t="144595" x="11480800" y="1606550"/>
          <p14:tracePt t="144611" x="11468100" y="1606550"/>
          <p14:tracePt t="144627" x="11461750" y="1612900"/>
          <p14:tracePt t="144643" x="11455400" y="1625600"/>
          <p14:tracePt t="144660" x="11449050" y="1625600"/>
          <p14:tracePt t="144676" x="11449050" y="1631950"/>
          <p14:tracePt t="145411" x="11449050" y="1638300"/>
          <p14:tracePt t="145611" x="11449050" y="1644650"/>
          <p14:tracePt t="145619" x="11449050" y="1651000"/>
          <p14:tracePt t="145628" x="11449050" y="1657350"/>
          <p14:tracePt t="145643" x="11449050" y="1689100"/>
          <p14:tracePt t="145660" x="11442700" y="1708150"/>
          <p14:tracePt t="145677" x="11430000" y="1746250"/>
          <p14:tracePt t="145693" x="11417300" y="1778000"/>
          <p14:tracePt t="145710" x="11404600" y="1803400"/>
          <p14:tracePt t="145727" x="11391900" y="1816100"/>
          <p14:tracePt t="145743" x="11385550" y="1828800"/>
          <p14:tracePt t="145760" x="11372850" y="1841500"/>
          <p14:tracePt t="145777" x="11341100" y="1866900"/>
          <p14:tracePt t="145793" x="11296650" y="1892300"/>
          <p14:tracePt t="145810" x="11239500" y="1924050"/>
          <p14:tracePt t="145828" x="11106150" y="1968500"/>
          <p14:tracePt t="145843" x="10991850" y="2000250"/>
          <p14:tracePt t="145860" x="10852150" y="2025650"/>
          <p14:tracePt t="145877" x="10718800" y="2038350"/>
          <p14:tracePt t="145893" x="10604500" y="2038350"/>
          <p14:tracePt t="145910" x="10521950" y="2038350"/>
          <p14:tracePt t="145926" x="10471150" y="2038350"/>
          <p14:tracePt t="145943" x="10439400" y="2044700"/>
          <p14:tracePt t="145959" x="10420350" y="2044700"/>
          <p14:tracePt t="145977" x="10401300" y="2044700"/>
          <p14:tracePt t="145993" x="10350500" y="2044700"/>
          <p14:tracePt t="146010" x="10293350" y="2038350"/>
          <p14:tracePt t="146027" x="10134600" y="2032000"/>
          <p14:tracePt t="146043" x="10052050" y="2025650"/>
          <p14:tracePt t="146060" x="10026650" y="2025650"/>
          <p14:tracePt t="146077" x="9982200" y="1993900"/>
          <p14:tracePt t="146093" x="9931400" y="1974850"/>
          <p14:tracePt t="146110" x="9880600" y="1955800"/>
          <p14:tracePt t="146127" x="9817100" y="1936750"/>
          <p14:tracePt t="146143" x="9759950" y="1917700"/>
          <p14:tracePt t="146160" x="9715500" y="1892300"/>
          <p14:tracePt t="146177" x="9683750" y="1866900"/>
          <p14:tracePt t="146193" x="9671050" y="1847850"/>
          <p14:tracePt t="146210" x="9664700" y="1841500"/>
          <p14:tracePt t="146227" x="9658350" y="1835150"/>
          <p14:tracePt t="146244" x="9652000" y="1828800"/>
          <p14:tracePt t="146260" x="9645650" y="1828800"/>
          <p14:tracePt t="146277" x="9639300" y="1828800"/>
          <p14:tracePt t="146293" x="9632950" y="1822450"/>
          <p14:tracePt t="146310" x="9620250" y="1822450"/>
          <p14:tracePt t="146327" x="9620250" y="1816100"/>
          <p14:tracePt t="146547" x="9626600" y="1828800"/>
          <p14:tracePt t="146556" x="9639300" y="1854200"/>
          <p14:tracePt t="146564" x="9652000" y="1898650"/>
          <p14:tracePt t="146577" x="9658350" y="1949450"/>
          <p14:tracePt t="146593" x="9677400" y="2063750"/>
          <p14:tracePt t="146595" x="9683750" y="2114550"/>
          <p14:tracePt t="146610" x="9702800" y="2165350"/>
          <p14:tracePt t="146627" x="9740900" y="2292350"/>
          <p14:tracePt t="146643" x="9759950" y="2355850"/>
          <p14:tracePt t="146660" x="9772650" y="2419350"/>
          <p14:tracePt t="146677" x="9772650" y="2463800"/>
          <p14:tracePt t="146693" x="9772650" y="2489200"/>
          <p14:tracePt t="146710" x="9772650" y="2501900"/>
          <p14:tracePt t="146727" x="9772650" y="2520950"/>
          <p14:tracePt t="146743" x="9772650" y="2533650"/>
          <p14:tracePt t="146760" x="9772650" y="2546350"/>
          <p14:tracePt t="146777" x="9772650" y="2552700"/>
          <p14:tracePt t="146793" x="9772650" y="2559050"/>
          <p14:tracePt t="146810" x="9772650" y="2584450"/>
          <p14:tracePt t="146828" x="9772650" y="2622550"/>
          <p14:tracePt t="146843" x="9772650" y="2641600"/>
          <p14:tracePt t="146860" x="9772650" y="2654300"/>
          <p14:tracePt t="146948" x="9779000" y="2654300"/>
          <p14:tracePt t="146964" x="9785350" y="2654300"/>
          <p14:tracePt t="146971" x="9798050" y="2654300"/>
          <p14:tracePt t="146988" x="9804400" y="2654300"/>
          <p14:tracePt t="147004" x="9810750" y="2654300"/>
          <p14:tracePt t="147011" x="9817100" y="2654300"/>
          <p14:tracePt t="147027" x="9829800" y="2654300"/>
          <p14:tracePt t="147044" x="9848850" y="2654300"/>
          <p14:tracePt t="147060" x="9867900" y="2647950"/>
          <p14:tracePt t="147077" x="9893300" y="2647950"/>
          <p14:tracePt t="147093" x="9912350" y="2647950"/>
          <p14:tracePt t="147110" x="9925050" y="2647950"/>
          <p14:tracePt t="147127" x="9931400" y="2647950"/>
          <p14:tracePt t="147143" x="9937750" y="2647950"/>
          <p14:tracePt t="147177" x="9944100" y="2647950"/>
          <p14:tracePt t="147196" x="9950450" y="2647950"/>
          <p14:tracePt t="147211" x="9956800" y="2647950"/>
          <p14:tracePt t="147228" x="9963150" y="2654300"/>
          <p14:tracePt t="147243" x="9963150" y="2667000"/>
          <p14:tracePt t="147260" x="9963150" y="2673350"/>
          <p14:tracePt t="147277" x="9969500" y="2679700"/>
          <p14:tracePt t="147293" x="9969500" y="2686050"/>
          <p14:tracePt t="147310" x="9969500" y="2711450"/>
          <p14:tracePt t="147327" x="9969500" y="2717800"/>
          <p14:tracePt t="147344" x="9969500" y="2736850"/>
          <p14:tracePt t="147360" x="9963150" y="2749550"/>
          <p14:tracePt t="147377" x="9963150" y="2755900"/>
          <p14:tracePt t="147468" x="9975850" y="2755900"/>
          <p14:tracePt t="147476" x="9982200" y="2755900"/>
          <p14:tracePt t="147484" x="10001250" y="2755900"/>
          <p14:tracePt t="147493" x="10013950" y="2755900"/>
          <p14:tracePt t="147510" x="10045700" y="2755900"/>
          <p14:tracePt t="147527" x="10064750" y="2755900"/>
          <p14:tracePt t="147543" x="10077450" y="2755900"/>
          <p14:tracePt t="147560" x="10083800" y="2755900"/>
          <p14:tracePt t="147577" x="10090150" y="2755900"/>
          <p14:tracePt t="147610" x="10096500" y="2755900"/>
          <p14:tracePt t="147668" x="10096500" y="2762250"/>
          <p14:tracePt t="147700" x="10096500" y="2768600"/>
          <p14:tracePt t="147876" x="10090150" y="2768600"/>
          <p14:tracePt t="147884" x="10071100" y="2768600"/>
          <p14:tracePt t="147893" x="10045700" y="2768600"/>
          <p14:tracePt t="147910" x="9969500" y="2768600"/>
          <p14:tracePt t="147927" x="9855200" y="2768600"/>
          <p14:tracePt t="147943" x="9747250" y="2768600"/>
          <p14:tracePt t="147960" x="9658350" y="2781300"/>
          <p14:tracePt t="147977" x="9588500" y="2800350"/>
          <p14:tracePt t="147993" x="9544050" y="2813050"/>
          <p14:tracePt t="148010" x="9525000" y="2819400"/>
          <p14:tracePt t="148027" x="9512300" y="2832100"/>
          <p14:tracePt t="148236" x="9518650" y="2832100"/>
          <p14:tracePt t="148243" x="9531350" y="2832100"/>
          <p14:tracePt t="148251" x="9544050" y="2825750"/>
          <p14:tracePt t="148260" x="9556750" y="2825750"/>
          <p14:tracePt t="148277" x="9582150" y="2825750"/>
          <p14:tracePt t="148293" x="9601200" y="2825750"/>
          <p14:tracePt t="148310" x="9607550" y="2825750"/>
          <p14:tracePt t="148327" x="9613900" y="2825750"/>
          <p14:tracePt t="148343" x="9632950" y="2825750"/>
          <p14:tracePt t="148360" x="9658350" y="2806700"/>
          <p14:tracePt t="148377" x="9677400" y="2781300"/>
          <p14:tracePt t="148393" x="9683750" y="2781300"/>
          <p14:tracePt t="148427" x="9677400" y="2781300"/>
          <p14:tracePt t="148924" x="9677400" y="2774950"/>
          <p14:tracePt t="148932" x="9690100" y="2774950"/>
          <p14:tracePt t="148943" x="9702800" y="2768600"/>
          <p14:tracePt t="148960" x="9721850" y="2768600"/>
          <p14:tracePt t="148977" x="9734550" y="2768600"/>
          <p14:tracePt t="148993" x="9753600" y="2768600"/>
          <p14:tracePt t="149010" x="9759950" y="2768600"/>
          <p14:tracePt t="149028" x="9791700" y="2768600"/>
          <p14:tracePt t="149043" x="9810750" y="2768600"/>
          <p14:tracePt t="149060" x="9836150" y="2768600"/>
          <p14:tracePt t="149077" x="9855200" y="2768600"/>
          <p14:tracePt t="149093" x="9867900" y="2768600"/>
          <p14:tracePt t="149110" x="9880600" y="2768600"/>
          <p14:tracePt t="149127" x="9906000" y="2768600"/>
          <p14:tracePt t="149143" x="9931400" y="2768600"/>
          <p14:tracePt t="149160" x="9969500" y="2755900"/>
          <p14:tracePt t="149177" x="10020300" y="2743200"/>
          <p14:tracePt t="149193" x="10064750" y="2730500"/>
          <p14:tracePt t="149210" x="10096500" y="2724150"/>
          <p14:tracePt t="149228" x="10140950" y="2717800"/>
          <p14:tracePt t="149243" x="10172700" y="2717800"/>
          <p14:tracePt t="149260" x="10223500" y="2717800"/>
          <p14:tracePt t="149277" x="10293350" y="2717800"/>
          <p14:tracePt t="149293" x="10363200" y="2717800"/>
          <p14:tracePt t="149310" x="10401300" y="2717800"/>
          <p14:tracePt t="149327" x="10439400" y="2717800"/>
          <p14:tracePt t="149343" x="10445750" y="2717800"/>
          <p14:tracePt t="149360" x="10464800" y="2717800"/>
          <p14:tracePt t="149377" x="10490200" y="2717800"/>
          <p14:tracePt t="149393" x="10515600" y="2717800"/>
          <p14:tracePt t="149410" x="10560050" y="2717800"/>
          <p14:tracePt t="149427" x="10610850" y="2717800"/>
          <p14:tracePt t="149443" x="10617200" y="2717800"/>
          <p14:tracePt t="149460" x="10623550" y="2717800"/>
          <p14:tracePt t="149580" x="10629900" y="2717800"/>
          <p14:tracePt t="150931" x="10642600" y="2717800"/>
          <p14:tracePt t="150939" x="10648950" y="2717800"/>
          <p14:tracePt t="150947" x="10661650" y="2717800"/>
          <p14:tracePt t="150960" x="10674350" y="2717800"/>
          <p14:tracePt t="150976" x="10687050" y="2717800"/>
          <p14:tracePt t="151019" x="10693400" y="2717800"/>
          <p14:tracePt t="151027" x="10699750" y="2717800"/>
          <p14:tracePt t="151043" x="10706100" y="2717800"/>
          <p14:tracePt t="151060" x="10718800" y="2717800"/>
          <p14:tracePt t="151077" x="10725150" y="2717800"/>
          <p14:tracePt t="151093" x="10731500" y="2717800"/>
          <p14:tracePt t="151110" x="10731500" y="2711450"/>
          <p14:tracePt t="151127" x="10737850" y="2711450"/>
          <p14:tracePt t="151155" x="10744200" y="2711450"/>
          <p14:tracePt t="151291" x="10750550" y="2711450"/>
          <p14:tracePt t="151299" x="10756900" y="2711450"/>
          <p14:tracePt t="151315" x="10763250" y="2711450"/>
          <p14:tracePt t="151331" x="10769600" y="2711450"/>
          <p14:tracePt t="151355" x="10775950" y="2711450"/>
          <p14:tracePt t="151684" x="10769600" y="2711450"/>
          <p14:tracePt t="151708" x="10763250" y="2711450"/>
          <p14:tracePt t="151732" x="10756900" y="2711450"/>
          <p14:tracePt t="151748" x="10756900" y="2705100"/>
          <p14:tracePt t="151931" x="10763250" y="2705100"/>
          <p14:tracePt t="151939" x="10775950" y="2705100"/>
          <p14:tracePt t="151955" x="10788650" y="2705100"/>
          <p14:tracePt t="151963" x="10807700" y="2711450"/>
          <p14:tracePt t="151976" x="10826750" y="2717800"/>
          <p14:tracePt t="151993" x="10871200" y="2743200"/>
          <p14:tracePt t="152010" x="10915650" y="2762250"/>
          <p14:tracePt t="152026" x="10947400" y="2768600"/>
          <p14:tracePt t="152043" x="10966450" y="2781300"/>
          <p14:tracePt t="152060" x="10972800" y="2781300"/>
          <p14:tracePt t="152131" x="10979150" y="2781300"/>
          <p14:tracePt t="152139" x="10985500" y="2781300"/>
          <p14:tracePt t="152147" x="10991850" y="2781300"/>
          <p14:tracePt t="152160" x="10998200" y="2774950"/>
          <p14:tracePt t="152176" x="11004550" y="2768600"/>
          <p14:tracePt t="152193" x="11010900" y="2768600"/>
          <p14:tracePt t="152227" x="11010900" y="2762250"/>
          <p14:tracePt t="152299" x="11017250" y="2755900"/>
          <p14:tracePt t="152315" x="11023600" y="2749550"/>
          <p14:tracePt t="152323" x="11029950" y="2749550"/>
          <p14:tracePt t="152331" x="11036300" y="2743200"/>
          <p14:tracePt t="152347" x="11049000" y="2743200"/>
          <p14:tracePt t="152360" x="11055350" y="2743200"/>
          <p14:tracePt t="152377" x="11068050" y="2736850"/>
          <p14:tracePt t="152393" x="11068050" y="2730500"/>
          <p14:tracePt t="152410" x="11074400" y="2730500"/>
          <p14:tracePt t="152443" x="11087100" y="2730500"/>
          <p14:tracePt t="152460" x="11099800" y="2730500"/>
          <p14:tracePt t="152476" x="11106150" y="2730500"/>
          <p14:tracePt t="152493" x="11112500" y="2730500"/>
          <p14:tracePt t="152526" x="11118850" y="2730500"/>
          <p14:tracePt t="152931" x="11118850" y="2724150"/>
          <p14:tracePt t="152947" x="11125200" y="2724150"/>
          <p14:tracePt t="152963" x="11131550" y="2724150"/>
          <p14:tracePt t="152979" x="11137900" y="2724150"/>
          <p14:tracePt t="152988" x="11150600" y="2717800"/>
          <p14:tracePt t="152995" x="11163300" y="2711450"/>
          <p14:tracePt t="153010" x="11176000" y="2711450"/>
          <p14:tracePt t="153027" x="11214100" y="2698750"/>
          <p14:tracePt t="153043" x="11226800" y="2698750"/>
          <p14:tracePt t="153060" x="11245850" y="2698750"/>
          <p14:tracePt t="153077" x="11252200" y="2698750"/>
          <p14:tracePt t="153093" x="11258550" y="2698750"/>
          <p14:tracePt t="153110" x="11264900" y="2698750"/>
          <p14:tracePt t="153127" x="11271250" y="2698750"/>
          <p14:tracePt t="153143" x="11277600" y="2698750"/>
          <p14:tracePt t="153159" x="11303000" y="2698750"/>
          <p14:tracePt t="153176" x="11328400" y="2698750"/>
          <p14:tracePt t="153193" x="11360150" y="2698750"/>
          <p14:tracePt t="153210" x="11379200" y="2698750"/>
          <p14:tracePt t="153226" x="11385550" y="2698750"/>
          <p14:tracePt t="153243" x="11404600" y="2698750"/>
          <p14:tracePt t="153260" x="11417300" y="2698750"/>
          <p14:tracePt t="153276" x="11423650" y="2692400"/>
          <p14:tracePt t="153310" x="11423650" y="2686050"/>
          <p14:tracePt t="153532" x="11430000" y="2686050"/>
          <p14:tracePt t="153539" x="11430000" y="2679700"/>
          <p14:tracePt t="153548" x="11436350" y="2679700"/>
          <p14:tracePt t="153560" x="11442700" y="2673350"/>
          <p14:tracePt t="153577" x="11468100" y="2647950"/>
          <p14:tracePt t="153593" x="11493500" y="2603500"/>
          <p14:tracePt t="153596" x="11506200" y="2584450"/>
          <p14:tracePt t="153610" x="11512550" y="2559050"/>
          <p14:tracePt t="153627" x="11525250" y="2533650"/>
          <p14:tracePt t="153644" x="11531600" y="2514600"/>
          <p14:tracePt t="153660" x="11537950" y="2508250"/>
          <p14:tracePt t="153677" x="11537950" y="2501900"/>
          <p14:tracePt t="154643" x="11518900" y="2520950"/>
          <p14:tracePt t="154652" x="11468100" y="2552700"/>
          <p14:tracePt t="154660" x="11398250" y="2597150"/>
          <p14:tracePt t="154677" x="11201400" y="2711450"/>
          <p14:tracePt t="154693" x="11017250" y="2819400"/>
          <p14:tracePt t="154710" x="10902950" y="2927350"/>
          <p14:tracePt t="154727" x="10788650" y="3022600"/>
          <p14:tracePt t="154743" x="10693400" y="3086100"/>
          <p14:tracePt t="154760" x="10648950" y="3111500"/>
          <p14:tracePt t="154777" x="10636250" y="3117850"/>
          <p14:tracePt t="154793" x="10629900" y="3124200"/>
          <p14:tracePt t="154810" x="10617200" y="3136900"/>
          <p14:tracePt t="154828" x="10598150" y="3149600"/>
          <p14:tracePt t="154844" x="10572750" y="3181350"/>
          <p14:tracePt t="154860" x="10541000" y="3232150"/>
          <p14:tracePt t="154877" x="10490200" y="3314700"/>
          <p14:tracePt t="154893" x="10426700" y="3409950"/>
          <p14:tracePt t="154910" x="10363200" y="3486150"/>
          <p14:tracePt t="154927" x="10299700" y="3549650"/>
          <p14:tracePt t="154944" x="10236200" y="3619500"/>
          <p14:tracePt t="154960" x="10210800" y="3651250"/>
          <p14:tracePt t="154977" x="10153650" y="3714750"/>
          <p14:tracePt t="154993" x="10090150" y="3765550"/>
          <p14:tracePt t="155010" x="10045700" y="3816350"/>
          <p14:tracePt t="155027" x="10001250" y="3854450"/>
          <p14:tracePt t="155043" x="9969500" y="3879850"/>
          <p14:tracePt t="155060" x="9944100" y="3905250"/>
          <p14:tracePt t="155077" x="9931400" y="3924300"/>
          <p14:tracePt t="155094" x="9906000" y="3943350"/>
          <p14:tracePt t="155110" x="9874250" y="3962400"/>
          <p14:tracePt t="155127" x="9855200" y="3975100"/>
          <p14:tracePt t="155143" x="9823450" y="3987800"/>
          <p14:tracePt t="155160" x="9791700" y="4000500"/>
          <p14:tracePt t="155177" x="9759950" y="4013200"/>
          <p14:tracePt t="155193" x="9709150" y="4032250"/>
          <p14:tracePt t="155210" x="9639300" y="4044950"/>
          <p14:tracePt t="155227" x="9537700" y="4076700"/>
          <p14:tracePt t="155243" x="9486900" y="4095750"/>
          <p14:tracePt t="155260" x="9455150" y="4102100"/>
          <p14:tracePt t="155277" x="9436100" y="4102100"/>
          <p14:tracePt t="155293" x="9429750" y="4102100"/>
          <p14:tracePt t="155339" x="9423400" y="4102100"/>
          <p14:tracePt t="155363" x="9417050" y="4102100"/>
          <p14:tracePt t="155388" x="9410700" y="4102100"/>
          <p14:tracePt t="155420" x="9410700" y="4089400"/>
          <p14:tracePt t="155427" x="9404350" y="4083050"/>
          <p14:tracePt t="155435" x="9404350" y="4076700"/>
          <p14:tracePt t="155459" x="9398000" y="4070350"/>
          <p14:tracePt t="155476" x="9391650" y="4070350"/>
          <p14:tracePt t="155492" x="9391650" y="4064000"/>
          <p14:tracePt t="155516" x="9391650" y="4057650"/>
          <p14:tracePt t="155524" x="9391650" y="4051300"/>
          <p14:tracePt t="155532" x="9391650" y="4038600"/>
          <p14:tracePt t="155543" x="9391650" y="4025900"/>
          <p14:tracePt t="155560" x="9391650" y="4006850"/>
          <p14:tracePt t="155577" x="9398000" y="3994150"/>
          <p14:tracePt t="155593" x="9404350" y="3987800"/>
          <p14:tracePt t="155596" x="9404350" y="3981450"/>
          <p14:tracePt t="155611" x="9410700" y="3975100"/>
          <p14:tracePt t="155627" x="9410700" y="3962400"/>
          <p14:tracePt t="155644" x="9423400" y="3949700"/>
          <p14:tracePt t="155660" x="9436100" y="3930650"/>
          <p14:tracePt t="155677" x="9455150" y="3911600"/>
          <p14:tracePt t="155693" x="9467850" y="3892550"/>
          <p14:tracePt t="155710" x="9480550" y="3873500"/>
          <p14:tracePt t="155727" x="9493250" y="3860800"/>
          <p14:tracePt t="155743" x="9505950" y="3841750"/>
          <p14:tracePt t="155760" x="9525000" y="3829050"/>
          <p14:tracePt t="155777" x="9531350" y="3816350"/>
          <p14:tracePt t="155793" x="9550400" y="3803650"/>
          <p14:tracePt t="155810" x="9563100" y="3790950"/>
          <p14:tracePt t="155827" x="9582150" y="3778250"/>
          <p14:tracePt t="155844" x="9588500" y="3778250"/>
          <p14:tracePt t="155860" x="9594850" y="3778250"/>
          <p14:tracePt t="155899" x="9601200" y="3784600"/>
          <p14:tracePt t="155910" x="9607550" y="3797300"/>
          <p14:tracePt t="155927" x="9613900" y="3829050"/>
          <p14:tracePt t="155943" x="9626600" y="3860800"/>
          <p14:tracePt t="155960" x="9632950" y="3892550"/>
          <p14:tracePt t="155977" x="9632950" y="3943350"/>
          <p14:tracePt t="155993" x="9632950" y="3994150"/>
          <p14:tracePt t="156010" x="9632950" y="4051300"/>
          <p14:tracePt t="156027" x="9632950" y="4108450"/>
          <p14:tracePt t="156043" x="9632950" y="4121150"/>
          <p14:tracePt t="156060" x="9639300" y="4133850"/>
          <p14:tracePt t="156077" x="9639300" y="4140200"/>
          <p14:tracePt t="156110" x="9645650" y="4140200"/>
          <p14:tracePt t="156127" x="9658350" y="4140200"/>
          <p14:tracePt t="156143" x="9677400" y="4133850"/>
          <p14:tracePt t="156160" x="9696450" y="4114800"/>
          <p14:tracePt t="156177" x="9747250" y="4076700"/>
          <p14:tracePt t="156193" x="9798050" y="4038600"/>
          <p14:tracePt t="156211" x="9867900" y="3987800"/>
          <p14:tracePt t="156227" x="9899650" y="3981450"/>
          <p14:tracePt t="156243" x="9912350" y="3981450"/>
          <p14:tracePt t="156260" x="9931400" y="3975100"/>
          <p14:tracePt t="156277" x="9944100" y="3975100"/>
          <p14:tracePt t="156294" x="9956800" y="3975100"/>
          <p14:tracePt t="156310" x="9963150" y="3975100"/>
          <p14:tracePt t="156327" x="9969500" y="3975100"/>
          <p14:tracePt t="156360" x="9982200" y="3975100"/>
          <p14:tracePt t="156377" x="9994900" y="3975100"/>
          <p14:tracePt t="156393" x="10007600" y="3975100"/>
          <p14:tracePt t="156410" x="10013950" y="3975100"/>
          <p14:tracePt t="156427" x="10020300" y="3975100"/>
          <p14:tracePt t="156459" x="10020300" y="3981450"/>
          <p14:tracePt t="156524" x="10026650" y="3981450"/>
          <p14:tracePt t="156532" x="10033000" y="3981450"/>
          <p14:tracePt t="156543" x="10045700" y="3981450"/>
          <p14:tracePt t="156560" x="10083800" y="3943350"/>
          <p14:tracePt t="156577" x="10096500" y="3924300"/>
          <p14:tracePt t="156594" x="10128250" y="3892550"/>
          <p14:tracePt t="156595" x="10140950" y="3879850"/>
          <p14:tracePt t="156610" x="10153650" y="3873500"/>
          <p14:tracePt t="156627" x="10172700" y="3860800"/>
          <p14:tracePt t="156676" x="10179050" y="3867150"/>
          <p14:tracePt t="156683" x="10179050" y="3879850"/>
          <p14:tracePt t="156693" x="10185400" y="3892550"/>
          <p14:tracePt t="156710" x="10198100" y="3917950"/>
          <p14:tracePt t="156727" x="10198100" y="3949700"/>
          <p14:tracePt t="156744" x="10198100" y="3975100"/>
          <p14:tracePt t="156760" x="10198100" y="3987800"/>
          <p14:tracePt t="156777" x="10204450" y="4000500"/>
          <p14:tracePt t="156794" x="10204450" y="4006850"/>
          <p14:tracePt t="156810" x="10204450" y="4019550"/>
          <p14:tracePt t="156828" x="10191750" y="4057650"/>
          <p14:tracePt t="156844" x="10140950" y="4108450"/>
          <p14:tracePt t="156860" x="10083800" y="4152900"/>
          <p14:tracePt t="156877" x="10039350" y="4178300"/>
          <p14:tracePt t="156894" x="10013950" y="4197350"/>
          <p14:tracePt t="156910" x="10007600" y="4203700"/>
          <p14:tracePt t="156927" x="10001250" y="4203700"/>
          <p14:tracePt t="156943" x="10001250" y="4210050"/>
          <p14:tracePt t="156960" x="10001250" y="4216400"/>
          <p14:tracePt t="156993" x="9994900" y="4222750"/>
          <p14:tracePt t="157172" x="9994900" y="4216400"/>
          <p14:tracePt t="157179" x="9994900" y="4210050"/>
          <p14:tracePt t="157188" x="9994900" y="4203700"/>
          <p14:tracePt t="157204" x="9994900" y="4197350"/>
          <p14:tracePt t="157220" x="9994900" y="4191000"/>
          <p14:tracePt t="157228" x="9994900" y="4184650"/>
          <p14:tracePt t="157252" x="9994900" y="4178300"/>
          <p14:tracePt t="157292" x="9994900" y="4171950"/>
          <p14:tracePt t="157308" x="9994900" y="4165600"/>
          <p14:tracePt t="157316" x="9994900" y="4159250"/>
          <p14:tracePt t="157327" x="9994900" y="4152900"/>
          <p14:tracePt t="157343" x="9994900" y="4127500"/>
          <p14:tracePt t="157360" x="9994900" y="4108450"/>
          <p14:tracePt t="157377" x="9994900" y="4095750"/>
          <p14:tracePt t="157394" x="9994900" y="4070350"/>
          <p14:tracePt t="157410" x="9994900" y="4051300"/>
          <p14:tracePt t="157428" x="9994900" y="4019550"/>
          <p14:tracePt t="157444" x="9994900" y="4000500"/>
          <p14:tracePt t="157460" x="9994900" y="3975100"/>
          <p14:tracePt t="157477" x="10001250" y="3956050"/>
          <p14:tracePt t="157493" x="10007600" y="3943350"/>
          <p14:tracePt t="157510" x="10007600" y="3937000"/>
          <p14:tracePt t="157527" x="10013950" y="3924300"/>
          <p14:tracePt t="157544" x="10020300" y="3917950"/>
          <p14:tracePt t="157560" x="10033000" y="3892550"/>
          <p14:tracePt t="157577" x="10052050" y="3873500"/>
          <p14:tracePt t="157594" x="10083800" y="3854450"/>
          <p14:tracePt t="157596" x="10090150" y="3841750"/>
          <p14:tracePt t="157610" x="10102850" y="3835400"/>
          <p14:tracePt t="157627" x="10121900" y="3835400"/>
          <p14:tracePt t="157643" x="10134600" y="3829050"/>
          <p14:tracePt t="157660" x="10140950" y="3829050"/>
          <p14:tracePt t="157677" x="10153650" y="3822700"/>
          <p14:tracePt t="157693" x="10166350" y="3822700"/>
          <p14:tracePt t="157710" x="10185400" y="3822700"/>
          <p14:tracePt t="157727" x="10191750" y="3822700"/>
          <p14:tracePt t="157743" x="10198100" y="3822700"/>
          <p14:tracePt t="157760" x="10210800" y="3835400"/>
          <p14:tracePt t="157777" x="10217150" y="3841750"/>
          <p14:tracePt t="157794" x="10217150" y="3854450"/>
          <p14:tracePt t="157811" x="10223500" y="3867150"/>
          <p14:tracePt t="157828" x="10223500" y="3886200"/>
          <p14:tracePt t="157844" x="10223500" y="3911600"/>
          <p14:tracePt t="157860" x="10223500" y="3949700"/>
          <p14:tracePt t="157877" x="10210800" y="3987800"/>
          <p14:tracePt t="157894" x="10204450" y="4025900"/>
          <p14:tracePt t="157910" x="10191750" y="4064000"/>
          <p14:tracePt t="157927" x="10185400" y="4076700"/>
          <p14:tracePt t="157944" x="10185400" y="4089400"/>
          <p14:tracePt t="157960" x="10185400" y="4095750"/>
          <p14:tracePt t="157977" x="10198100" y="4095750"/>
          <p14:tracePt t="157993" x="10217150" y="4108450"/>
          <p14:tracePt t="158010" x="10236200" y="4108450"/>
          <p14:tracePt t="158028" x="10261600" y="4121150"/>
          <p14:tracePt t="158043" x="10287000" y="4121150"/>
          <p14:tracePt t="158060" x="10312400" y="4127500"/>
          <p14:tracePt t="158077" x="10344150" y="4127500"/>
          <p14:tracePt t="158093" x="10382250" y="4127500"/>
          <p14:tracePt t="158110" x="10414000" y="4127500"/>
          <p14:tracePt t="158127" x="10433050" y="4133850"/>
          <p14:tracePt t="158144" x="10439400" y="4133850"/>
          <p14:tracePt t="158160" x="10452100" y="4146550"/>
          <p14:tracePt t="158177" x="10471150" y="4152900"/>
          <p14:tracePt t="158193" x="10477500" y="4152900"/>
          <p14:tracePt t="158211" x="10490200" y="4159250"/>
          <p14:tracePt t="158227" x="10515600" y="4159250"/>
          <p14:tracePt t="158244" x="10541000" y="4159250"/>
          <p14:tracePt t="158260" x="10572750" y="4159250"/>
          <p14:tracePt t="158277" x="10604500" y="4146550"/>
          <p14:tracePt t="158293" x="10629900" y="4133850"/>
          <p14:tracePt t="158310" x="10636250" y="4127500"/>
          <p14:tracePt t="158327" x="10642600" y="4121150"/>
          <p14:tracePt t="158364" x="10642600" y="4114800"/>
          <p14:tracePt t="158404" x="10629900" y="4108450"/>
          <p14:tracePt t="158412" x="10623550" y="4108450"/>
          <p14:tracePt t="158421" x="10617200" y="4102100"/>
          <p14:tracePt t="158428" x="10598150" y="4102100"/>
          <p14:tracePt t="158443" x="10560050" y="4095750"/>
          <p14:tracePt t="158460" x="10521950" y="4089400"/>
          <p14:tracePt t="158477" x="10509250" y="4083050"/>
          <p14:tracePt t="158493" x="10496550" y="4083050"/>
          <p14:tracePt t="158510" x="10490200" y="4076700"/>
          <p14:tracePt t="158572" x="10490200" y="4070350"/>
          <p14:tracePt t="158604" x="10502900" y="4064000"/>
          <p14:tracePt t="158611" x="10515600" y="4064000"/>
          <p14:tracePt t="158620" x="10534650" y="4057650"/>
          <p14:tracePt t="158636" x="10553700" y="4057650"/>
          <p14:tracePt t="158643" x="10572750" y="4044950"/>
          <p14:tracePt t="158660" x="10604500" y="4038600"/>
          <p14:tracePt t="158677" x="10617200" y="4038600"/>
          <p14:tracePt t="158693" x="10617200" y="4032250"/>
          <p14:tracePt t="158732" x="10623550" y="4032250"/>
          <p14:tracePt t="158748" x="10636250" y="4032250"/>
          <p14:tracePt t="158760" x="10642600" y="4038600"/>
          <p14:tracePt t="158777" x="10661650" y="4051300"/>
          <p14:tracePt t="158793" x="10680700" y="4064000"/>
          <p14:tracePt t="158810" x="10699750" y="4070350"/>
          <p14:tracePt t="158827" x="10718800" y="4076700"/>
          <p14:tracePt t="158844" x="10725150" y="4076700"/>
          <p14:tracePt t="158860" x="10737850" y="4076700"/>
          <p14:tracePt t="158877" x="10750550" y="4070350"/>
          <p14:tracePt t="158894" x="10769600" y="4064000"/>
          <p14:tracePt t="158910" x="10769600" y="4057650"/>
          <p14:tracePt t="158927" x="10775950" y="4057650"/>
          <p14:tracePt t="159100" x="10775950" y="4064000"/>
          <p14:tracePt t="159108" x="10775950" y="4070350"/>
          <p14:tracePt t="159116" x="10782300" y="4070350"/>
          <p14:tracePt t="159127" x="10782300" y="4076700"/>
          <p14:tracePt t="159144" x="10788650" y="4076700"/>
          <p14:tracePt t="159444" x="10795000" y="4076700"/>
          <p14:tracePt t="159459" x="10801350" y="4076700"/>
          <p14:tracePt t="159476" x="10814050" y="4076700"/>
          <p14:tracePt t="159485" x="10820400" y="4076700"/>
          <p14:tracePt t="159499" x="10826750" y="4076700"/>
          <p14:tracePt t="159510" x="10833100" y="4076700"/>
          <p14:tracePt t="159527" x="10839450" y="4076700"/>
          <p14:tracePt t="159544" x="10845800" y="4076700"/>
          <p14:tracePt t="159560" x="10858500" y="4076700"/>
          <p14:tracePt t="159577" x="10871200" y="4076700"/>
          <p14:tracePt t="159593" x="10890250" y="4076700"/>
          <p14:tracePt t="159610" x="10896600" y="4076700"/>
          <p14:tracePt t="159724" x="10902950" y="4076700"/>
          <p14:tracePt t="159732" x="10909300" y="4076700"/>
          <p14:tracePt t="159743" x="10915650" y="4076700"/>
          <p14:tracePt t="159760" x="10947400" y="4076700"/>
          <p14:tracePt t="159777" x="10979150" y="4076700"/>
          <p14:tracePt t="159794" x="11004550" y="4070350"/>
          <p14:tracePt t="159810" x="11010900" y="4064000"/>
          <p14:tracePt t="159827" x="11010900" y="4057650"/>
          <p14:tracePt t="159931" x="11017250" y="4057650"/>
          <p14:tracePt t="159947" x="11023600" y="4057650"/>
          <p14:tracePt t="159956" x="11029950" y="4057650"/>
          <p14:tracePt t="159972" x="11036300" y="4057650"/>
          <p14:tracePt t="159988" x="11042650" y="4057650"/>
          <p14:tracePt t="160004" x="11049000" y="4057650"/>
          <p14:tracePt t="160028" x="11055350" y="4057650"/>
          <p14:tracePt t="160059" x="11061700" y="4057650"/>
          <p14:tracePt t="160068" x="11061700" y="4051300"/>
          <p14:tracePt t="160077" x="11068050" y="4038600"/>
          <p14:tracePt t="160094" x="11080750" y="4019550"/>
          <p14:tracePt t="160110" x="11087100" y="4019550"/>
          <p14:tracePt t="160628" x="11093450" y="4019550"/>
          <p14:tracePt t="160636" x="11099800" y="4019550"/>
          <p14:tracePt t="160643" x="11112500" y="4019550"/>
          <p14:tracePt t="160660" x="11144250" y="4019550"/>
          <p14:tracePt t="160677" x="11156950" y="4025900"/>
          <p14:tracePt t="160694" x="11169650" y="4032250"/>
          <p14:tracePt t="160710" x="11195050" y="4038600"/>
          <p14:tracePt t="160727" x="11207750" y="4044950"/>
          <p14:tracePt t="160744" x="11239500" y="4044950"/>
          <p14:tracePt t="160760" x="11277600" y="4051300"/>
          <p14:tracePt t="160777" x="11322050" y="4051300"/>
          <p14:tracePt t="160794" x="11366500" y="4051300"/>
          <p14:tracePt t="160810" x="11423650" y="4051300"/>
          <p14:tracePt t="160828" x="11493500" y="4051300"/>
          <p14:tracePt t="160843" x="11525250" y="4057650"/>
          <p14:tracePt t="160860" x="11544300" y="4057650"/>
          <p14:tracePt t="160877" x="11557000" y="4057650"/>
          <p14:tracePt t="160894" x="11569700" y="4057650"/>
          <p14:tracePt t="160910" x="11582400" y="4057650"/>
          <p14:tracePt t="160948" x="11588750" y="4057650"/>
          <p14:tracePt t="160979" x="11595100" y="4057650"/>
          <p14:tracePt t="160988" x="11601450" y="4057650"/>
          <p14:tracePt t="160996" x="11614150" y="4057650"/>
          <p14:tracePt t="161010" x="11626850" y="4057650"/>
          <p14:tracePt t="161027" x="11684000" y="4057650"/>
          <p14:tracePt t="161044" x="11703050" y="4057650"/>
          <p14:tracePt t="161060" x="11709400" y="4057650"/>
          <p14:tracePt t="161077" x="11715750" y="4057650"/>
          <p14:tracePt t="161324" x="11722100" y="4057650"/>
          <p14:tracePt t="161340" x="11728450" y="4057650"/>
          <p14:tracePt t="161348" x="11734800" y="4057650"/>
          <p14:tracePt t="161363" x="11741150" y="4057650"/>
          <p14:tracePt t="161377" x="11747500" y="4057650"/>
          <p14:tracePt t="161393" x="11753850" y="4044950"/>
          <p14:tracePt t="161410" x="11760200" y="4032250"/>
          <p14:tracePt t="161428" x="11766550" y="4013200"/>
          <p14:tracePt t="161444" x="11772900" y="4006850"/>
          <p14:tracePt t="161460" x="11772900" y="4000500"/>
          <p14:tracePt t="161532" x="11772900" y="3994150"/>
          <p14:tracePt t="161684" x="11779250" y="3987800"/>
          <p14:tracePt t="161692" x="11779250" y="3981450"/>
          <p14:tracePt t="161699" x="11785600" y="3975100"/>
          <p14:tracePt t="161710" x="11791950" y="3968750"/>
          <p14:tracePt t="161727" x="11798300" y="3949700"/>
          <p14:tracePt t="161744" x="11804650" y="3937000"/>
          <p14:tracePt t="161760" x="11817350" y="3924300"/>
          <p14:tracePt t="161794" x="11823700" y="3917950"/>
          <p14:tracePt t="161810" x="11823700" y="3911600"/>
          <p14:tracePt t="161827" x="11823700" y="3905250"/>
          <p14:tracePt t="161956" x="11823700" y="3898900"/>
          <p14:tracePt t="161988" x="11823700" y="3892550"/>
          <p14:tracePt t="162036" x="11823700" y="3886200"/>
          <p14:tracePt t="163227" x="11823700" y="3879850"/>
          <p14:tracePt t="163436" x="11823700" y="3873500"/>
          <p14:tracePt t="163500" x="11823700" y="3867150"/>
          <p14:tracePt t="163700" x="11823700" y="3860800"/>
          <p14:tracePt t="163708" x="11823700" y="3854450"/>
          <p14:tracePt t="164140" x="11823700" y="3848100"/>
          <p14:tracePt t="164236" x="11817350" y="3848100"/>
          <p14:tracePt t="164628" x="11811000" y="3848100"/>
          <p14:tracePt t="164636" x="11804650" y="3848100"/>
          <p14:tracePt t="164643" x="11798300" y="3854450"/>
          <p14:tracePt t="164660" x="11791950" y="3854450"/>
          <p14:tracePt t="164708" x="11785600" y="3860800"/>
          <p14:tracePt t="164724" x="11779250" y="3860800"/>
          <p14:tracePt t="164731" x="11779250" y="3867150"/>
          <p14:tracePt t="164744" x="11772900" y="3867150"/>
          <p14:tracePt t="164760" x="11766550" y="3867150"/>
          <p14:tracePt t="164780" x="11760200" y="3873500"/>
          <p14:tracePt t="164820" x="11760200" y="3879850"/>
          <p14:tracePt t="164843" x="11760200" y="3886200"/>
          <p14:tracePt t="164852" x="11753850" y="3886200"/>
          <p14:tracePt t="164916" x="11753850" y="3892550"/>
          <p14:tracePt t="164972" x="11747500" y="3898900"/>
          <p14:tracePt t="165211" x="11747500" y="3905250"/>
          <p14:tracePt t="165908" x="11741150" y="3905250"/>
          <p14:tracePt t="165916" x="11741150" y="3911600"/>
          <p14:tracePt t="165927" x="11728450" y="3924300"/>
          <p14:tracePt t="165944" x="11709400" y="3943350"/>
          <p14:tracePt t="165960" x="11703050" y="3956050"/>
          <p14:tracePt t="165977" x="11703050" y="3981450"/>
          <p14:tracePt t="165994" x="11703050" y="3994150"/>
          <p14:tracePt t="166010" x="11703050" y="4006850"/>
          <p14:tracePt t="166027" x="11703050" y="4013200"/>
          <p14:tracePt t="166780" x="11703050" y="4019550"/>
          <p14:tracePt t="166796" x="11703050" y="4032250"/>
          <p14:tracePt t="166804" x="11703050" y="4038600"/>
          <p14:tracePt t="166820" x="11703050" y="4044950"/>
          <p14:tracePt t="166827" x="11703050" y="4051300"/>
          <p14:tracePt t="166843" x="11703050" y="4057650"/>
          <p14:tracePt t="166860" x="11696700" y="4064000"/>
          <p14:tracePt t="166877" x="11690350" y="4076700"/>
          <p14:tracePt t="166894" x="11690350" y="4083050"/>
          <p14:tracePt t="166910" x="11684000" y="4083050"/>
          <p14:tracePt t="166940" x="11677650" y="4089400"/>
          <p14:tracePt t="166955" x="11677650" y="4095750"/>
          <p14:tracePt t="166964" x="11671300" y="4102100"/>
          <p14:tracePt t="166980" x="11671300" y="4108450"/>
          <p14:tracePt t="166995" x="11664950" y="4108450"/>
          <p14:tracePt t="167010" x="11664950" y="4114800"/>
          <p14:tracePt t="167100" x="11671300" y="4114800"/>
          <p14:tracePt t="167108" x="11677650" y="4114800"/>
          <p14:tracePt t="167115" x="11696700" y="4114800"/>
          <p14:tracePt t="167132" x="11703050" y="4114800"/>
          <p14:tracePt t="167143" x="11715750" y="4114800"/>
          <p14:tracePt t="167160" x="11734800" y="4114800"/>
          <p14:tracePt t="167177" x="11760200" y="4114800"/>
          <p14:tracePt t="167194" x="11772900" y="4114800"/>
          <p14:tracePt t="167210" x="11791950" y="4114800"/>
          <p14:tracePt t="167227" x="11811000" y="4114800"/>
          <p14:tracePt t="167244" x="11823700" y="4114800"/>
          <p14:tracePt t="167277" x="11830050" y="4114800"/>
          <p14:tracePt t="167300" x="11830050" y="4108450"/>
          <p14:tracePt t="167324" x="11836400" y="4108450"/>
          <p14:tracePt t="167348" x="11842750" y="4108450"/>
          <p14:tracePt t="167421" x="11849100" y="4108450"/>
          <p14:tracePt t="167437" x="11855450" y="4108450"/>
          <p14:tracePt t="167443" x="11855450" y="4102100"/>
          <p14:tracePt t="167452" x="11861800" y="4095750"/>
          <p14:tracePt t="167460" x="11868150" y="4095750"/>
          <p14:tracePt t="167477" x="11868150" y="4089400"/>
          <p14:tracePt t="167494" x="11874500" y="4089400"/>
          <p14:tracePt t="167510" x="11874500" y="4076700"/>
          <p14:tracePt t="167527" x="11874500" y="4070350"/>
          <p14:tracePt t="167572" x="11874500" y="4064000"/>
          <p14:tracePt t="167611" x="11874500" y="4057650"/>
          <p14:tracePt t="167644" x="11874500" y="4051300"/>
          <p14:tracePt t="167692" x="11874500" y="4044950"/>
          <p14:tracePt t="167715" x="11874500" y="4038600"/>
          <p14:tracePt t="167724" x="11874500" y="4032250"/>
          <p14:tracePt t="167732" x="11874500" y="4025900"/>
          <p14:tracePt t="167743" x="11874500" y="4019550"/>
          <p14:tracePt t="167760" x="11874500" y="4013200"/>
          <p14:tracePt t="167949" x="11874500" y="4006850"/>
          <p14:tracePt t="167956" x="11874500" y="4000500"/>
          <p14:tracePt t="167972" x="11874500" y="3994150"/>
          <p14:tracePt t="167988" x="11880850" y="3987800"/>
          <p14:tracePt t="168020" x="11880850" y="3981450"/>
          <p14:tracePt t="168036" x="11880850" y="3975100"/>
          <p14:tracePt t="168043" x="11880850" y="3968750"/>
          <p14:tracePt t="168052" x="11880850" y="3962400"/>
          <p14:tracePt t="168060" x="11880850" y="3956050"/>
          <p14:tracePt t="168077" x="11887200" y="3930650"/>
          <p14:tracePt t="168094" x="11893550" y="3917950"/>
          <p14:tracePt t="168204" x="11899900" y="3917950"/>
          <p14:tracePt t="168348" x="11893550" y="3917950"/>
          <p14:tracePt t="168355" x="11887200" y="3917950"/>
          <p14:tracePt t="168364" x="11861800" y="3924300"/>
          <p14:tracePt t="168377" x="11830050" y="3937000"/>
          <p14:tracePt t="168393" x="11741150" y="3962400"/>
          <p14:tracePt t="168410" x="11601450" y="4013200"/>
          <p14:tracePt t="168426" x="11423650" y="4064000"/>
          <p14:tracePt t="168443" x="10991850" y="4197350"/>
          <p14:tracePt t="168460" x="10629900" y="4298950"/>
          <p14:tracePt t="168477" x="10299700" y="4387850"/>
          <p14:tracePt t="168494" x="10020300" y="4483100"/>
          <p14:tracePt t="168510" x="9785350" y="4559300"/>
          <p14:tracePt t="168527" x="9594850" y="4610100"/>
          <p14:tracePt t="168544" x="9436100" y="4641850"/>
          <p14:tracePt t="168560" x="9258300" y="4660900"/>
          <p14:tracePt t="168577" x="9017000" y="4705350"/>
          <p14:tracePt t="168594" x="8775700" y="4730750"/>
          <p14:tracePt t="168596" x="8667750" y="4737100"/>
          <p14:tracePt t="168610" x="8559800" y="4737100"/>
          <p14:tracePt t="168627" x="8210550" y="4737100"/>
          <p14:tracePt t="168644" x="8001000" y="4737100"/>
          <p14:tracePt t="168660" x="7791450" y="4737100"/>
          <p14:tracePt t="168677" x="7562850" y="4737100"/>
          <p14:tracePt t="168694" x="7378700" y="4737100"/>
          <p14:tracePt t="168710" x="7251700" y="4737100"/>
          <p14:tracePt t="168727" x="7181850" y="4730750"/>
          <p14:tracePt t="168744" x="7162800" y="4711700"/>
          <p14:tracePt t="168760" x="7162800" y="4705350"/>
          <p14:tracePt t="168777" x="7162800" y="4686300"/>
          <p14:tracePt t="168794" x="7162800" y="4667250"/>
          <p14:tracePt t="168810" x="7162800" y="4648200"/>
          <p14:tracePt t="168828" x="7162800" y="4622800"/>
          <p14:tracePt t="168844" x="7162800" y="4603750"/>
          <p14:tracePt t="168860" x="7162800" y="4578350"/>
          <p14:tracePt t="168877" x="7162800" y="4546600"/>
          <p14:tracePt t="168894" x="7162800" y="4527550"/>
          <p14:tracePt t="168910" x="7162800" y="4508500"/>
          <p14:tracePt t="168927" x="7162800" y="4495800"/>
          <p14:tracePt t="168944" x="7162800" y="4470400"/>
          <p14:tracePt t="168960" x="7175500" y="4445000"/>
          <p14:tracePt t="168977" x="7219950" y="4413250"/>
          <p14:tracePt t="168994" x="7283450" y="4368800"/>
          <p14:tracePt t="169010" x="7353300" y="4337050"/>
          <p14:tracePt t="169027" x="7397750" y="4318000"/>
          <p14:tracePt t="169044" x="7397750" y="4311650"/>
          <p14:tracePt t="169060" x="7404100" y="4305300"/>
          <p14:tracePt t="169077" x="7404100" y="4298950"/>
          <p14:tracePt t="169094" x="7410450" y="4292600"/>
          <p14:tracePt t="169110" x="7423150" y="4292600"/>
          <p14:tracePt t="169143" x="7429500" y="4292600"/>
          <p14:tracePt t="169160" x="7435850" y="4286250"/>
          <p14:tracePt t="169177" x="7448550" y="4279900"/>
          <p14:tracePt t="169196" x="7461250" y="4279900"/>
          <p14:tracePt t="169210" x="7473950" y="4273550"/>
          <p14:tracePt t="169227" x="7505700" y="4260850"/>
          <p14:tracePt t="169244" x="7518400" y="4241800"/>
          <p14:tracePt t="169260" x="7531100" y="4235450"/>
          <p14:tracePt t="169277" x="7537450" y="4229100"/>
          <p14:tracePt t="169294" x="7537450" y="4222750"/>
          <p14:tracePt t="169310" x="7543800" y="4216400"/>
          <p14:tracePt t="169327" x="7556500" y="4203700"/>
          <p14:tracePt t="169344" x="7569200" y="4197350"/>
          <p14:tracePt t="169360" x="7575550" y="4184650"/>
          <p14:tracePt t="169377" x="7588250" y="4184650"/>
          <p14:tracePt t="169394" x="7588250" y="4178300"/>
          <p14:tracePt t="169410" x="7594600" y="4178300"/>
          <p14:tracePt t="169427" x="7600950" y="4178300"/>
          <p14:tracePt t="169443" x="7607300" y="4178300"/>
          <p14:tracePt t="169460" x="7620000" y="4165600"/>
          <p14:tracePt t="169477" x="7632700" y="4165600"/>
          <p14:tracePt t="169493" x="7632700" y="4159250"/>
          <p14:tracePt t="169510" x="7639050" y="4159250"/>
          <p14:tracePt t="169544" x="7645400" y="4159250"/>
          <p14:tracePt t="169560" x="7651750" y="4152900"/>
          <p14:tracePt t="169577" x="7664450" y="4140200"/>
          <p14:tracePt t="169594" x="7677150" y="4127500"/>
          <p14:tracePt t="169610" x="7683500" y="4121150"/>
          <p14:tracePt t="169636" x="7689850" y="4121150"/>
          <p14:tracePt t="169717" x="7689850" y="4114800"/>
          <p14:tracePt t="169723" x="7696200" y="4108450"/>
          <p14:tracePt t="169732" x="7696200" y="4102100"/>
          <p14:tracePt t="169743" x="7708900" y="4095750"/>
          <p14:tracePt t="169760" x="7727950" y="4070350"/>
          <p14:tracePt t="169777" x="7747000" y="4044950"/>
          <p14:tracePt t="169794" x="7766050" y="4019550"/>
          <p14:tracePt t="169810" x="7785100" y="3987800"/>
          <p14:tracePt t="169827" x="7785100" y="3968750"/>
          <p14:tracePt t="169844" x="7791450" y="3956050"/>
          <p14:tracePt t="169860" x="7791450" y="3937000"/>
          <p14:tracePt t="169877" x="7797800" y="3911600"/>
          <p14:tracePt t="169894" x="7810500" y="3886200"/>
          <p14:tracePt t="169910" x="7829550" y="3867150"/>
          <p14:tracePt t="169927" x="7835900" y="3841750"/>
          <p14:tracePt t="169943" x="7835900" y="3822700"/>
          <p14:tracePt t="169960" x="7842250" y="3810000"/>
          <p14:tracePt t="169977" x="7854950" y="3797300"/>
          <p14:tracePt t="169994" x="7861300" y="3790950"/>
          <p14:tracePt t="170010" x="7861300" y="3784600"/>
          <p14:tracePt t="170027" x="7867650" y="3778250"/>
          <p14:tracePt t="170043" x="7874000" y="3778250"/>
          <p14:tracePt t="170275" x="7874000" y="3784600"/>
          <p14:tracePt t="170292" x="7867650" y="3784600"/>
          <p14:tracePt t="170300" x="7867650" y="3797300"/>
          <p14:tracePt t="170316" x="7867650" y="3803650"/>
          <p14:tracePt t="170327" x="7867650" y="3810000"/>
          <p14:tracePt t="170343" x="7867650" y="3822700"/>
          <p14:tracePt t="170360" x="7867650" y="3835400"/>
          <p14:tracePt t="170377" x="7867650" y="3841750"/>
          <p14:tracePt t="170394" x="7867650" y="3854450"/>
          <p14:tracePt t="170427" x="7867650" y="3860800"/>
          <p14:tracePt t="170443" x="7867650" y="3867150"/>
          <p14:tracePt t="170460" x="7867650" y="3879850"/>
          <p14:tracePt t="170493" x="7867650" y="3886200"/>
          <p14:tracePt t="170510" x="7867650" y="3892550"/>
          <p14:tracePt t="171044" x="7880350" y="3892550"/>
          <p14:tracePt t="171051" x="7886700" y="3892550"/>
          <p14:tracePt t="171068" x="7899400" y="3892550"/>
          <p14:tracePt t="171077" x="7905750" y="3892550"/>
          <p14:tracePt t="171094" x="7912100" y="3892550"/>
          <p14:tracePt t="171110" x="7918450" y="3892550"/>
          <p14:tracePt t="171127" x="7924800" y="3892550"/>
          <p14:tracePt t="171148" x="7931150" y="3892550"/>
          <p14:tracePt t="171164" x="7937500" y="3892550"/>
          <p14:tracePt t="171177" x="7937500" y="3898900"/>
          <p14:tracePt t="171194" x="7943850" y="3898900"/>
          <p14:tracePt t="171210" x="7950200" y="3905250"/>
          <p14:tracePt t="171244" x="7956550" y="3905250"/>
          <p14:tracePt t="171260" x="7956550" y="3911600"/>
          <p14:tracePt t="171283" x="7962900" y="3911600"/>
          <p14:tracePt t="171300" x="7969250" y="3911600"/>
          <p14:tracePt t="171332" x="7969250" y="3917950"/>
          <p14:tracePt t="171348" x="7975600" y="3924300"/>
          <p14:tracePt t="171356" x="7975600" y="3930650"/>
          <p14:tracePt t="171372" x="7975600" y="3937000"/>
          <p14:tracePt t="171380" x="7975600" y="3943350"/>
          <p14:tracePt t="171394" x="7975600" y="3949700"/>
          <p14:tracePt t="171410" x="7981950" y="3956050"/>
          <p14:tracePt t="171426" x="7988300" y="3975100"/>
          <p14:tracePt t="171443" x="8001000" y="3987800"/>
          <p14:tracePt t="171460" x="8001000" y="3994150"/>
          <p14:tracePt t="171477" x="8007350" y="4006850"/>
          <p14:tracePt t="171516" x="8007350" y="4013200"/>
          <p14:tracePt t="171548" x="8007350" y="4019550"/>
          <p14:tracePt t="172587" x="8007350" y="4025900"/>
          <p14:tracePt t="172659" x="8007350" y="4032250"/>
          <p14:tracePt t="172676" x="8007350" y="4038600"/>
          <p14:tracePt t="172708" x="8007350" y="4044950"/>
          <p14:tracePt t="172780" x="8007350" y="4051300"/>
          <p14:tracePt t="172860" x="8007350" y="4057650"/>
          <p14:tracePt t="172868" x="8013700" y="4057650"/>
          <p14:tracePt t="172877" x="8013700" y="4064000"/>
          <p14:tracePt t="172894" x="8020050" y="4064000"/>
          <p14:tracePt t="172910" x="8026400" y="4064000"/>
          <p14:tracePt t="172927" x="8032750" y="4070350"/>
          <p14:tracePt t="173996" x="8039100" y="4070350"/>
          <p14:tracePt t="174059" x="8045450" y="4070350"/>
          <p14:tracePt t="174092" x="8051800" y="4070350"/>
          <p14:tracePt t="174099" x="8058150" y="4070350"/>
          <p14:tracePt t="174116" x="8064500" y="4070350"/>
          <p14:tracePt t="174132" x="8070850" y="4070350"/>
          <p14:tracePt t="174148" x="8077200" y="4070350"/>
          <p14:tracePt t="174160" x="8083550" y="4070350"/>
          <p14:tracePt t="174177" x="8089900" y="4070350"/>
          <p14:tracePt t="174194" x="8096250" y="4070350"/>
          <p14:tracePt t="174210" x="8102600" y="4070350"/>
          <p14:tracePt t="174227" x="8108950" y="4070350"/>
          <p14:tracePt t="174244" x="8108950" y="4064000"/>
          <p14:tracePt t="174260" x="8108950" y="4051300"/>
          <p14:tracePt t="174294" x="8108950" y="4044950"/>
          <p14:tracePt t="174310" x="8108950" y="4038600"/>
          <p14:tracePt t="174327" x="8108950" y="4032250"/>
          <p14:tracePt t="174344" x="8108950" y="4025900"/>
          <p14:tracePt t="174360" x="8108950" y="4019550"/>
          <p14:tracePt t="174389" x="8115300" y="4013200"/>
          <p14:tracePt t="174436" x="8121650" y="4006850"/>
          <p14:tracePt t="174443" x="8121650" y="4000500"/>
          <p14:tracePt t="174452" x="8134350" y="4000500"/>
          <p14:tracePt t="174460" x="8140700" y="3994150"/>
          <p14:tracePt t="174477" x="8153400" y="3987800"/>
          <p14:tracePt t="174494" x="8166100" y="3981450"/>
          <p14:tracePt t="174510" x="8178800" y="3968750"/>
          <p14:tracePt t="174527" x="8191500" y="3962400"/>
          <p14:tracePt t="174544" x="8197850" y="3962400"/>
          <p14:tracePt t="174560" x="8204200" y="3962400"/>
          <p14:tracePt t="174577" x="8210550" y="3962400"/>
          <p14:tracePt t="174594" x="8229600" y="3962400"/>
          <p14:tracePt t="174596" x="8242300" y="3962400"/>
          <p14:tracePt t="174610" x="8255000" y="3962400"/>
          <p14:tracePt t="174627" x="8305800" y="3962400"/>
          <p14:tracePt t="174644" x="8337550" y="3962400"/>
          <p14:tracePt t="174660" x="8369300" y="3962400"/>
          <p14:tracePt t="174677" x="8439150" y="3962400"/>
          <p14:tracePt t="174694" x="8534400" y="3962400"/>
          <p14:tracePt t="174710" x="8655050" y="3968750"/>
          <p14:tracePt t="174727" x="8775700" y="4000500"/>
          <p14:tracePt t="174744" x="8883650" y="4038600"/>
          <p14:tracePt t="174760" x="8972550" y="4064000"/>
          <p14:tracePt t="174777" x="9055100" y="4089400"/>
          <p14:tracePt t="174794" x="9131300" y="4102100"/>
          <p14:tracePt t="174810" x="9226550" y="4102100"/>
          <p14:tracePt t="174828" x="9398000" y="4102100"/>
          <p14:tracePt t="174844" x="9518650" y="4102100"/>
          <p14:tracePt t="174860" x="9664700" y="4102100"/>
          <p14:tracePt t="174877" x="9785350" y="4114800"/>
          <p14:tracePt t="174894" x="9899650" y="4133850"/>
          <p14:tracePt t="174910" x="9975850" y="4146550"/>
          <p14:tracePt t="174927" x="10020300" y="4146550"/>
          <p14:tracePt t="174944" x="10058400" y="4146550"/>
          <p14:tracePt t="174960" x="10121900" y="4146550"/>
          <p14:tracePt t="174977" x="10166350" y="4146550"/>
          <p14:tracePt t="174994" x="10204450" y="4146550"/>
          <p14:tracePt t="175010" x="10223500" y="4146550"/>
          <p14:tracePt t="175027" x="10242550" y="4146550"/>
          <p14:tracePt t="175044" x="10248900" y="4146550"/>
          <p14:tracePt t="175060" x="10255250" y="4146550"/>
          <p14:tracePt t="175077" x="10267950" y="4146550"/>
          <p14:tracePt t="175094" x="10280650" y="4146550"/>
          <p14:tracePt t="175110" x="10287000" y="4146550"/>
          <p14:tracePt t="175127" x="10306050" y="4146550"/>
          <p14:tracePt t="175144" x="10325100" y="4146550"/>
          <p14:tracePt t="175160" x="10356850" y="4146550"/>
          <p14:tracePt t="175177" x="10382250" y="4146550"/>
          <p14:tracePt t="175194" x="10407650" y="4146550"/>
          <p14:tracePt t="175210" x="10426700" y="4146550"/>
          <p14:tracePt t="175227" x="10452100" y="4146550"/>
          <p14:tracePt t="175244" x="10458450" y="4146550"/>
          <p14:tracePt t="175260" x="10464800" y="4146550"/>
          <p14:tracePt t="175277" x="10471150" y="4146550"/>
          <p14:tracePt t="175294" x="10490200" y="4152900"/>
          <p14:tracePt t="175311" x="10515600" y="4159250"/>
          <p14:tracePt t="175327" x="10547350" y="4171950"/>
          <p14:tracePt t="175344" x="10591800" y="4184650"/>
          <p14:tracePt t="175361" x="10623550" y="4197350"/>
          <p14:tracePt t="175377" x="10648950" y="4210050"/>
          <p14:tracePt t="175393" x="10661650" y="4216400"/>
          <p14:tracePt t="175410" x="10674350" y="4222750"/>
          <p14:tracePt t="175427" x="10693400" y="4235450"/>
          <p14:tracePt t="175444" x="10699750" y="4235450"/>
          <p14:tracePt t="175461" x="10712450" y="4241800"/>
          <p14:tracePt t="175477" x="10718800" y="4241800"/>
          <p14:tracePt t="175494" x="10737850" y="4241800"/>
          <p14:tracePt t="175510" x="10750550" y="4248150"/>
          <p14:tracePt t="175527" x="10756900" y="4254500"/>
          <p14:tracePt t="175544" x="10763250" y="4254500"/>
          <p14:tracePt t="175620" x="10763250" y="4260850"/>
          <p14:tracePt t="175676" x="10769600" y="4260850"/>
          <p14:tracePt t="175700" x="10782300" y="4260850"/>
          <p14:tracePt t="175717" x="10788650" y="4260850"/>
          <p14:tracePt t="175731" x="10801350" y="4260850"/>
          <p14:tracePt t="175740" x="10801350" y="4267200"/>
          <p14:tracePt t="175748" x="10807700" y="4267200"/>
          <p14:tracePt t="175760" x="10820400" y="4273550"/>
          <p14:tracePt t="175777" x="10826750" y="4273550"/>
          <p14:tracePt t="175793" x="10839450" y="4279900"/>
          <p14:tracePt t="175811" x="10845800" y="4286250"/>
          <p14:tracePt t="175828" x="10877550" y="4305300"/>
          <p14:tracePt t="175844" x="10896600" y="4330700"/>
          <p14:tracePt t="175860" x="10922000" y="4362450"/>
          <p14:tracePt t="175877" x="10960100" y="4413250"/>
          <p14:tracePt t="175894" x="10979150" y="4451350"/>
          <p14:tracePt t="175910" x="11010900" y="4514850"/>
          <p14:tracePt t="175927" x="11029950" y="4578350"/>
          <p14:tracePt t="175943" x="11042650" y="4629150"/>
          <p14:tracePt t="175960" x="11055350" y="4660900"/>
          <p14:tracePt t="175977" x="11061700" y="4692650"/>
          <p14:tracePt t="175994" x="11074400" y="4705350"/>
          <p14:tracePt t="176010" x="11074400" y="4718050"/>
          <p14:tracePt t="176027" x="11074400" y="4724400"/>
          <p14:tracePt t="176044" x="11080750" y="4724400"/>
          <p14:tracePt t="176060" x="11080750" y="4737100"/>
          <p14:tracePt t="176077" x="11080750" y="4756150"/>
          <p14:tracePt t="176094" x="11080750" y="4787900"/>
          <p14:tracePt t="176110" x="11080750" y="4826000"/>
          <p14:tracePt t="176127" x="11080750" y="4851400"/>
          <p14:tracePt t="176144" x="11087100" y="4870450"/>
          <p14:tracePt t="176160" x="11099800" y="4889500"/>
          <p14:tracePt t="176177" x="11112500" y="4908550"/>
          <p14:tracePt t="176194" x="11118850" y="4914900"/>
          <p14:tracePt t="176210" x="11125200" y="4927600"/>
          <p14:tracePt t="176227" x="11131550" y="4946650"/>
          <p14:tracePt t="176244" x="11131550" y="4959350"/>
          <p14:tracePt t="176260" x="11131550" y="4972050"/>
          <p14:tracePt t="176277" x="11131550" y="4978400"/>
          <p14:tracePt t="176294" x="11131550" y="4984750"/>
          <p14:tracePt t="176327" x="11137900" y="4984750"/>
          <p14:tracePt t="176372" x="11144250" y="4984750"/>
          <p14:tracePt t="176612" x="11137900" y="4984750"/>
          <p14:tracePt t="176620" x="11125200" y="4984750"/>
          <p14:tracePt t="176628" x="11106150" y="4984750"/>
          <p14:tracePt t="176644" x="11068050" y="4984750"/>
          <p14:tracePt t="176660" x="11017250" y="4984750"/>
          <p14:tracePt t="176677" x="10934700" y="4984750"/>
          <p14:tracePt t="176694" x="10877550" y="4984750"/>
          <p14:tracePt t="176710" x="10788650" y="4984750"/>
          <p14:tracePt t="176727" x="10693400" y="4984750"/>
          <p14:tracePt t="176744" x="10623550" y="4984750"/>
          <p14:tracePt t="176760" x="10585450" y="4984750"/>
          <p14:tracePt t="176777" x="10553700" y="4984750"/>
          <p14:tracePt t="176794" x="10534650" y="4984750"/>
          <p14:tracePt t="176810" x="10502900" y="4991100"/>
          <p14:tracePt t="176827" x="10458450" y="5010150"/>
          <p14:tracePt t="176844" x="10420350" y="5022850"/>
          <p14:tracePt t="176860" x="10388600" y="5029200"/>
          <p14:tracePt t="176877" x="10356850" y="5035550"/>
          <p14:tracePt t="176894" x="10318750" y="5035550"/>
          <p14:tracePt t="176910" x="10293350" y="5035550"/>
          <p14:tracePt t="176927" x="10261600" y="5035550"/>
          <p14:tracePt t="176944" x="10242550" y="5035550"/>
          <p14:tracePt t="176960" x="10217150" y="5035550"/>
          <p14:tracePt t="176977" x="10179050" y="5035550"/>
          <p14:tracePt t="176994" x="10115550" y="5035550"/>
          <p14:tracePt t="177011" x="10052050" y="5035550"/>
          <p14:tracePt t="177027" x="9963150" y="5035550"/>
          <p14:tracePt t="177044" x="9925050" y="5035550"/>
          <p14:tracePt t="177060" x="9899650" y="5035550"/>
          <p14:tracePt t="177077" x="9867900" y="5035550"/>
          <p14:tracePt t="177094" x="9848850" y="5035550"/>
          <p14:tracePt t="177111" x="9842500" y="5035550"/>
          <p14:tracePt t="177127" x="9817100" y="5035550"/>
          <p14:tracePt t="177144" x="9798050" y="5035550"/>
          <p14:tracePt t="177160" x="9772650" y="5041900"/>
          <p14:tracePt t="177177" x="9740900" y="5041900"/>
          <p14:tracePt t="177194" x="9702800" y="5041900"/>
          <p14:tracePt t="177210" x="9658350" y="5041900"/>
          <p14:tracePt t="177228" x="9639300" y="5041900"/>
          <p14:tracePt t="177244" x="9632950" y="5041900"/>
          <p14:tracePt t="177355" x="9626600" y="5041900"/>
          <p14:tracePt t="177371" x="9620250" y="5048250"/>
          <p14:tracePt t="177396" x="9613900" y="5048250"/>
          <p14:tracePt t="177404" x="9607550" y="5048250"/>
          <p14:tracePt t="177420" x="9601200" y="5048250"/>
          <p14:tracePt t="177428" x="9601200" y="5054600"/>
          <p14:tracePt t="177443" x="9588500" y="5054600"/>
          <p14:tracePt t="177460" x="9582150" y="5067300"/>
          <p14:tracePt t="177477" x="9575800" y="5073650"/>
          <p14:tracePt t="177494" x="9563100" y="5080000"/>
          <p14:tracePt t="177510" x="9563100" y="5086350"/>
          <p14:tracePt t="177527" x="9563100" y="5092700"/>
          <p14:tracePt t="177560" x="9556750" y="5099050"/>
          <p14:tracePt t="177596" x="9556750" y="5105400"/>
          <p14:tracePt t="177636" x="9556750" y="5111750"/>
          <p14:tracePt t="177643" x="9556750" y="5118100"/>
          <p14:tracePt t="177659" x="9550400" y="5124450"/>
          <p14:tracePt t="177668" x="9544050" y="5137150"/>
          <p14:tracePt t="177677" x="9531350" y="5143500"/>
          <p14:tracePt t="177694" x="9512300" y="5156200"/>
          <p14:tracePt t="177710" x="9474200" y="5168900"/>
          <p14:tracePt t="177727" x="9442450" y="5175250"/>
          <p14:tracePt t="177744" x="9423400" y="5175250"/>
          <p14:tracePt t="177760" x="9404350" y="5162550"/>
          <p14:tracePt t="177777" x="9398000" y="5156200"/>
          <p14:tracePt t="177794" x="9398000" y="5149850"/>
          <p14:tracePt t="177859" x="9398000" y="5156200"/>
          <p14:tracePt t="177867" x="9398000" y="5162550"/>
          <p14:tracePt t="177877" x="9398000" y="5168900"/>
          <p14:tracePt t="177894" x="9398000" y="5175250"/>
          <p14:tracePt t="177940" x="9398000" y="5181600"/>
          <p14:tracePt t="177980" x="9410700" y="5181600"/>
          <p14:tracePt t="177996" x="9417050" y="5181600"/>
          <p14:tracePt t="178004" x="9429750" y="5181600"/>
          <p14:tracePt t="178012" x="9436100" y="5181600"/>
          <p14:tracePt t="178027" x="9455150" y="5181600"/>
          <p14:tracePt t="178044" x="9461500" y="5181600"/>
          <p14:tracePt t="178060" x="9461500" y="5187950"/>
          <p14:tracePt t="178132" x="9461500" y="5194300"/>
          <p14:tracePt t="178203" x="9461500" y="5200650"/>
          <p14:tracePt t="178228" x="9461500" y="5207000"/>
          <p14:tracePt t="178516" x="9461500" y="5200650"/>
          <p14:tracePt t="178532" x="9461500" y="5194300"/>
          <p14:tracePt t="178548" x="9461500" y="5187950"/>
          <p14:tracePt t="178555" x="9461500" y="5181600"/>
          <p14:tracePt t="178564" x="9461500" y="5175250"/>
          <p14:tracePt t="178579" x="9461500" y="5168900"/>
          <p14:tracePt t="178594" x="9461500" y="5162550"/>
          <p14:tracePt t="178610" x="9467850" y="5156200"/>
          <p14:tracePt t="178627" x="9480550" y="5149850"/>
          <p14:tracePt t="178644" x="9486900" y="5149850"/>
          <p14:tracePt t="178660" x="9486900" y="5143500"/>
          <p14:tracePt t="178724" x="9493250" y="5143500"/>
          <p14:tracePt t="178740" x="9499600" y="5143500"/>
          <p14:tracePt t="178748" x="9505950" y="5143500"/>
          <p14:tracePt t="178760" x="9518650" y="5137150"/>
          <p14:tracePt t="178777" x="9531350" y="5137150"/>
          <p14:tracePt t="178794" x="9556750" y="5124450"/>
          <p14:tracePt t="178810" x="9575800" y="5118100"/>
          <p14:tracePt t="178828" x="9601200" y="5105400"/>
          <p14:tracePt t="178844" x="9626600" y="5099050"/>
          <p14:tracePt t="178860" x="9658350" y="5086350"/>
          <p14:tracePt t="178876" x="9702800" y="5073650"/>
          <p14:tracePt t="178893" x="9753600" y="5060950"/>
          <p14:tracePt t="178910" x="9791700" y="5048250"/>
          <p14:tracePt t="178927" x="9823450" y="5035550"/>
          <p14:tracePt t="178943" x="9836150" y="5029200"/>
          <p14:tracePt t="178960" x="9842500" y="5029200"/>
          <p14:tracePt t="178977" x="9855200" y="5029200"/>
          <p14:tracePt t="178994" x="9855200" y="5022850"/>
          <p14:tracePt t="179076" x="9855200" y="5016500"/>
          <p14:tracePt t="179084" x="9861550" y="5016500"/>
          <p14:tracePt t="179094" x="9861550" y="5010150"/>
          <p14:tracePt t="179110" x="9867900" y="5010150"/>
          <p14:tracePt t="179127" x="9880600" y="5003800"/>
          <p14:tracePt t="179160" x="9886950" y="4997450"/>
          <p14:tracePt t="179180" x="9893300" y="4991100"/>
          <p14:tracePt t="179204" x="9899650" y="4991100"/>
          <p14:tracePt t="179212" x="9906000" y="4991100"/>
          <p14:tracePt t="179227" x="9925050" y="4984750"/>
          <p14:tracePt t="179244" x="9950450" y="4978400"/>
          <p14:tracePt t="179260" x="9982200" y="4978400"/>
          <p14:tracePt t="179277" x="10013950" y="4978400"/>
          <p14:tracePt t="179294" x="10039350" y="4978400"/>
          <p14:tracePt t="179311" x="10077450" y="4959350"/>
          <p14:tracePt t="179327" x="10121900" y="4946650"/>
          <p14:tracePt t="179344" x="10166350" y="4940300"/>
          <p14:tracePt t="179360" x="10210800" y="4933950"/>
          <p14:tracePt t="179377" x="10242550" y="4933950"/>
          <p14:tracePt t="179394" x="10255250" y="4933950"/>
          <p14:tracePt t="179410" x="10261600" y="4933950"/>
          <p14:tracePt t="179427" x="10274300" y="4933950"/>
          <p14:tracePt t="179444" x="10287000" y="4933950"/>
          <p14:tracePt t="179460" x="10299700" y="4933950"/>
          <p14:tracePt t="179477" x="10337800" y="4933950"/>
          <p14:tracePt t="179494" x="10375900" y="4933950"/>
          <p14:tracePt t="179510" x="10426700" y="4933950"/>
          <p14:tracePt t="179527" x="10452100" y="4933950"/>
          <p14:tracePt t="179544" x="10458450" y="4933950"/>
          <p14:tracePt t="179560" x="10471150" y="4933950"/>
          <p14:tracePt t="179577" x="10477500" y="4933950"/>
          <p14:tracePt t="179628" x="10483850" y="4933950"/>
          <p14:tracePt t="179636" x="10490200" y="4933950"/>
          <p14:tracePt t="179644" x="10496550" y="4933950"/>
          <p14:tracePt t="179661" x="10521950" y="4933950"/>
          <p14:tracePt t="179677" x="10534650" y="4933950"/>
          <p14:tracePt t="179694" x="10541000" y="4933950"/>
          <p14:tracePt t="179710" x="10553700" y="4933950"/>
          <p14:tracePt t="179744" x="10560050" y="4933950"/>
          <p14:tracePt t="179760" x="10572750" y="4940300"/>
          <p14:tracePt t="179777" x="10585450" y="4946650"/>
          <p14:tracePt t="179794" x="10604500" y="4953000"/>
          <p14:tracePt t="179811" x="10610850" y="4953000"/>
          <p14:tracePt t="179827" x="10629900" y="4953000"/>
          <p14:tracePt t="179844" x="10648950" y="4953000"/>
          <p14:tracePt t="179860" x="10668000" y="4953000"/>
          <p14:tracePt t="179877" x="10693400" y="4953000"/>
          <p14:tracePt t="179894" x="10706100" y="4953000"/>
          <p14:tracePt t="179910" x="10718800" y="4953000"/>
          <p14:tracePt t="179927" x="10725150" y="4953000"/>
          <p14:tracePt t="179960" x="10731500" y="4953000"/>
          <p14:tracePt t="179977" x="10737850" y="4953000"/>
          <p14:tracePt t="179994" x="10750550" y="4953000"/>
          <p14:tracePt t="180010" x="10756900" y="4953000"/>
          <p14:tracePt t="180027" x="10763250" y="4953000"/>
          <p14:tracePt t="180044" x="10775950" y="4953000"/>
          <p14:tracePt t="180061" x="10782300" y="4953000"/>
          <p14:tracePt t="180077" x="10795000" y="4953000"/>
          <p14:tracePt t="180093" x="10814050" y="4953000"/>
          <p14:tracePt t="180110" x="10833100" y="4953000"/>
          <p14:tracePt t="180127" x="10858500" y="4953000"/>
          <p14:tracePt t="180144" x="10871200" y="4953000"/>
          <p14:tracePt t="180160" x="10877550" y="4953000"/>
          <p14:tracePt t="180177" x="10883900" y="4953000"/>
          <p14:tracePt t="180210" x="10890250" y="4953000"/>
          <p14:tracePt t="180228" x="10902950" y="4953000"/>
          <p14:tracePt t="180244" x="10915650" y="4953000"/>
          <p14:tracePt t="180260" x="10928350" y="4953000"/>
          <p14:tracePt t="180277" x="10934700" y="4953000"/>
          <p14:tracePt t="180294" x="10941050" y="4953000"/>
          <p14:tracePt t="180310" x="10947400" y="4953000"/>
          <p14:tracePt t="180327" x="10953750" y="4953000"/>
          <p14:tracePt t="180344" x="10966450" y="4953000"/>
          <p14:tracePt t="180377" x="10972800" y="4953000"/>
          <p14:tracePt t="180394" x="10985500" y="4946650"/>
          <p14:tracePt t="180410" x="10991850" y="4946650"/>
          <p14:tracePt t="180427" x="11010900" y="4940300"/>
          <p14:tracePt t="180444" x="11029950" y="4940300"/>
          <p14:tracePt t="180461" x="11049000" y="4940300"/>
          <p14:tracePt t="180477" x="11068050" y="4940300"/>
          <p14:tracePt t="180494" x="11074400" y="4940300"/>
          <p14:tracePt t="180510" x="11087100" y="4940300"/>
          <p14:tracePt t="180527" x="11093450" y="4940300"/>
          <p14:tracePt t="180544" x="11099800" y="4940300"/>
          <p14:tracePt t="180560" x="11112500" y="4940300"/>
          <p14:tracePt t="180577" x="11118850" y="4940300"/>
          <p14:tracePt t="180594" x="11131550" y="4940300"/>
          <p14:tracePt t="180596" x="11137900" y="4940300"/>
          <p14:tracePt t="180610" x="11150600" y="4940300"/>
          <p14:tracePt t="180627" x="11176000" y="4940300"/>
          <p14:tracePt t="180644" x="11188700" y="4940300"/>
          <p14:tracePt t="180661" x="11195050" y="4940300"/>
          <p14:tracePt t="180677" x="11207750" y="4940300"/>
          <p14:tracePt t="180717" x="11214100" y="4940300"/>
          <p14:tracePt t="180732" x="11220450" y="4940300"/>
          <p14:tracePt t="180749" x="11226800" y="4940300"/>
          <p14:tracePt t="180760" x="11233150" y="4940300"/>
          <p14:tracePt t="180777" x="11239500" y="4940300"/>
          <p14:tracePt t="180794" x="11252200" y="4940300"/>
          <p14:tracePt t="180810" x="11264900" y="4940300"/>
          <p14:tracePt t="180827" x="11277600" y="4940300"/>
          <p14:tracePt t="180860" x="11283950" y="4940300"/>
          <p14:tracePt t="180956" x="11290300" y="4940300"/>
          <p14:tracePt t="180996" x="11296650" y="4940300"/>
          <p14:tracePt t="181036" x="11296650" y="4933950"/>
          <p14:tracePt t="181052" x="11296650" y="4927600"/>
          <p14:tracePt t="181059" x="11303000" y="4921250"/>
          <p14:tracePt t="181068" x="11309350" y="4914900"/>
          <p14:tracePt t="181077" x="11315700" y="4914900"/>
          <p14:tracePt t="181094" x="11322050" y="4902200"/>
          <p14:tracePt t="181111" x="11334750" y="4902200"/>
          <p14:tracePt t="181127" x="11341100" y="4895850"/>
          <p14:tracePt t="181144" x="11341100" y="4889500"/>
          <p14:tracePt t="181160" x="11347450" y="4889500"/>
          <p14:tracePt t="181204" x="11353800" y="4889500"/>
          <p14:tracePt t="181212" x="11360150" y="4889500"/>
          <p14:tracePt t="181227" x="11366500" y="4889500"/>
          <p14:tracePt t="181244" x="11372850" y="4876800"/>
          <p14:tracePt t="181261" x="11385550" y="4876800"/>
          <p14:tracePt t="181277" x="11391900" y="4870450"/>
          <p14:tracePt t="181294" x="11398250" y="4864100"/>
          <p14:tracePt t="181310" x="11398250" y="4857750"/>
          <p14:tracePt t="181327" x="11404600" y="4845050"/>
          <p14:tracePt t="181344" x="11410950" y="4832350"/>
          <p14:tracePt t="181360" x="11410950" y="4806950"/>
          <p14:tracePt t="181377" x="11410950" y="4794250"/>
          <p14:tracePt t="181394" x="11410950" y="4787900"/>
          <p14:tracePt t="181410" x="11385550" y="4781550"/>
          <p14:tracePt t="181427" x="11347450" y="4768850"/>
          <p14:tracePt t="181444" x="11328400" y="4768850"/>
          <p14:tracePt t="181461" x="11309350" y="4768850"/>
          <p14:tracePt t="181477" x="11303000" y="4768850"/>
          <p14:tracePt t="181494" x="11290300" y="4768850"/>
          <p14:tracePt t="181510" x="11283950" y="4768850"/>
          <p14:tracePt t="181527" x="11277600" y="4768850"/>
          <p14:tracePt t="181544" x="11264900" y="4768850"/>
          <p14:tracePt t="181561" x="11252200" y="4768850"/>
          <p14:tracePt t="181577" x="11245850" y="4768850"/>
          <p14:tracePt t="181594" x="11239500" y="4768850"/>
          <p14:tracePt t="181668" x="11233150" y="4768850"/>
          <p14:tracePt t="181676" x="11226800" y="4768850"/>
          <p14:tracePt t="181685" x="11207750" y="4768850"/>
          <p14:tracePt t="181693" x="11188700" y="4768850"/>
          <p14:tracePt t="181711" x="11118850" y="4794250"/>
          <p14:tracePt t="181727" x="11023600" y="4826000"/>
          <p14:tracePt t="181744" x="10902950" y="4870450"/>
          <p14:tracePt t="181760" x="10775950" y="4895850"/>
          <p14:tracePt t="181777" x="10668000" y="4914900"/>
          <p14:tracePt t="181794" x="10541000" y="4921250"/>
          <p14:tracePt t="181810" x="10445750" y="4921250"/>
          <p14:tracePt t="181827" x="10331450" y="4921250"/>
          <p14:tracePt t="181844" x="10274300" y="4921250"/>
          <p14:tracePt t="181861" x="10236200" y="4921250"/>
          <p14:tracePt t="181877" x="10191750" y="4921250"/>
          <p14:tracePt t="181894" x="10134600" y="4921250"/>
          <p14:tracePt t="181910" x="10083800" y="4921250"/>
          <p14:tracePt t="181927" x="10039350" y="4914900"/>
          <p14:tracePt t="181944" x="10007600" y="4908550"/>
          <p14:tracePt t="181960" x="9994900" y="4908550"/>
          <p14:tracePt t="181977" x="9988550" y="4908550"/>
          <p14:tracePt t="182010" x="9982200" y="4908550"/>
          <p14:tracePt t="182027" x="9969500" y="4908550"/>
          <p14:tracePt t="182044" x="9956800" y="4908550"/>
          <p14:tracePt t="182060" x="9937750" y="4908550"/>
          <p14:tracePt t="182077" x="9925050" y="4908550"/>
          <p14:tracePt t="182094" x="9918700" y="4908550"/>
          <p14:tracePt t="182110" x="9899650" y="4908550"/>
          <p14:tracePt t="182127" x="9886950" y="4908550"/>
          <p14:tracePt t="182144" x="9880600" y="4908550"/>
          <p14:tracePt t="182160" x="9861550" y="4908550"/>
          <p14:tracePt t="182177" x="9842500" y="4908550"/>
          <p14:tracePt t="182194" x="9823450" y="4908550"/>
          <p14:tracePt t="182211" x="9810750" y="4908550"/>
          <p14:tracePt t="182227" x="9798050" y="4908550"/>
          <p14:tracePt t="182292" x="9791700" y="4908550"/>
          <p14:tracePt t="182316" x="9785350" y="4908550"/>
          <p14:tracePt t="182331" x="9779000" y="4908550"/>
          <p14:tracePt t="182348" x="9772650" y="4908550"/>
          <p14:tracePt t="182356" x="9766300" y="4908550"/>
          <p14:tracePt t="182372" x="9759950" y="4908550"/>
          <p14:tracePt t="182396" x="9747250" y="4908550"/>
          <p14:tracePt t="182411" x="9740900" y="4908550"/>
          <p14:tracePt t="182428" x="9728200" y="4908550"/>
          <p14:tracePt t="182436" x="9721850" y="4908550"/>
          <p14:tracePt t="182444" x="9715500" y="4902200"/>
          <p14:tracePt t="182460" x="9677400" y="4902200"/>
          <p14:tracePt t="182477" x="9613900" y="4902200"/>
          <p14:tracePt t="182494" x="9525000" y="4902200"/>
          <p14:tracePt t="182511" x="9385300" y="4902200"/>
          <p14:tracePt t="182527" x="9220200" y="4902200"/>
          <p14:tracePt t="182544" x="9023350" y="4902200"/>
          <p14:tracePt t="182560" x="8832850" y="4902200"/>
          <p14:tracePt t="182577" x="8623300" y="4902200"/>
          <p14:tracePt t="182594" x="8426450" y="4902200"/>
          <p14:tracePt t="182596" x="8331200" y="4902200"/>
          <p14:tracePt t="182610" x="8255000" y="4902200"/>
          <p14:tracePt t="182627" x="8020050" y="4902200"/>
          <p14:tracePt t="182644" x="7861300" y="4902200"/>
          <p14:tracePt t="182660" x="7677150" y="4902200"/>
          <p14:tracePt t="182677" x="7378700" y="4902200"/>
          <p14:tracePt t="182694" x="6997700" y="4902200"/>
          <p14:tracePt t="182710" x="6623050" y="4902200"/>
          <p14:tracePt t="182727" x="6375400" y="4902200"/>
          <p14:tracePt t="182744" x="6210300" y="4902200"/>
          <p14:tracePt t="182760" x="6026150" y="4914900"/>
          <p14:tracePt t="182777" x="5822950" y="4933950"/>
          <p14:tracePt t="182794" x="5581650" y="4997450"/>
          <p14:tracePt t="182811" x="5441950" y="5041900"/>
          <p14:tracePt t="182827" x="4972050" y="5187950"/>
          <p14:tracePt t="182844" x="4699000" y="5251450"/>
          <p14:tracePt t="182860" x="4508500" y="5270500"/>
          <p14:tracePt t="182877" x="4368800" y="5270500"/>
          <p14:tracePt t="182894" x="4267200" y="5270500"/>
          <p14:tracePt t="182910" x="4216400" y="5270500"/>
          <p14:tracePt t="182927" x="4178300" y="5270500"/>
          <p14:tracePt t="182944" x="4108450" y="5289550"/>
          <p14:tracePt t="182961" x="3994150" y="5321300"/>
          <p14:tracePt t="182977" x="3867150" y="5365750"/>
          <p14:tracePt t="182994" x="3765550" y="5391150"/>
          <p14:tracePt t="183011" x="3702050" y="5397500"/>
          <p14:tracePt t="183027" x="3632200" y="5403850"/>
          <p14:tracePt t="183044" x="3530600" y="5429250"/>
          <p14:tracePt t="183060" x="3390900" y="5467350"/>
          <p14:tracePt t="183077" x="3257550" y="5486400"/>
          <p14:tracePt t="183094" x="3162300" y="5492750"/>
          <p14:tracePt t="183110" x="3130550" y="5492750"/>
          <p14:tracePt t="183127" x="3117850" y="5492750"/>
          <p14:tracePt t="183532" x="3124200" y="5492750"/>
          <p14:tracePt t="183548" x="3124200" y="5486400"/>
          <p14:tracePt t="183572" x="3124200" y="5480050"/>
          <p14:tracePt t="183724" x="3117850" y="5480050"/>
          <p14:tracePt t="183732" x="3111500" y="5480050"/>
          <p14:tracePt t="183744" x="3105150" y="5486400"/>
          <p14:tracePt t="183761" x="3092450" y="5492750"/>
          <p14:tracePt t="183777" x="3092450" y="5499100"/>
          <p14:tracePt t="183794" x="3086100" y="5499100"/>
          <p14:tracePt t="183860" x="3079750" y="5499100"/>
          <p14:tracePt t="183884" x="3073400" y="5492750"/>
          <p14:tracePt t="183892" x="3067050" y="5480050"/>
          <p14:tracePt t="183900" x="3067050" y="5467350"/>
          <p14:tracePt t="183910" x="3067050" y="5454650"/>
          <p14:tracePt t="183927" x="3054350" y="5429250"/>
          <p14:tracePt t="183944" x="3054350" y="5403850"/>
          <p14:tracePt t="183961" x="3054350" y="5372100"/>
          <p14:tracePt t="183977" x="3054350" y="5353050"/>
          <p14:tracePt t="183994" x="3054350" y="5327650"/>
          <p14:tracePt t="184010" x="3054350" y="5321300"/>
          <p14:tracePt t="184028" x="3054350" y="5302250"/>
          <p14:tracePt t="184060" x="3054350" y="5295900"/>
          <p14:tracePt t="184077" x="3054350" y="5283200"/>
          <p14:tracePt t="184094" x="3054350" y="5276850"/>
          <p14:tracePt t="184110" x="3048000" y="5264150"/>
          <p14:tracePt t="184127" x="3048000" y="5257800"/>
          <p14:tracePt t="184144" x="3048000" y="5238750"/>
          <p14:tracePt t="184160" x="3041650" y="5219700"/>
          <p14:tracePt t="184177" x="3041650" y="5194300"/>
          <p14:tracePt t="184194" x="3041650" y="5175250"/>
          <p14:tracePt t="184211" x="3041650" y="5149850"/>
          <p14:tracePt t="184227" x="3041650" y="5118100"/>
          <p14:tracePt t="184244" x="3048000" y="5092700"/>
          <p14:tracePt t="184261" x="3048000" y="5080000"/>
          <p14:tracePt t="184294" x="3048000" y="5073650"/>
          <p14:tracePt t="184324" x="3048000" y="5067300"/>
          <p14:tracePt t="184341" x="3048000" y="5060950"/>
          <p14:tracePt t="184348" x="3048000" y="5054600"/>
          <p14:tracePt t="184364" x="3054350" y="5048250"/>
          <p14:tracePt t="184388" x="3060700" y="5048250"/>
          <p14:tracePt t="184396" x="3060700" y="5041900"/>
          <p14:tracePt t="184412" x="3067050" y="5035550"/>
          <p14:tracePt t="184436" x="3073400" y="5029200"/>
          <p14:tracePt t="184636" x="3073400" y="5035550"/>
          <p14:tracePt t="184643" x="3073400" y="5048250"/>
          <p14:tracePt t="184652" x="3079750" y="5067300"/>
          <p14:tracePt t="184660" x="3079750" y="5086350"/>
          <p14:tracePt t="184677" x="3079750" y="5111750"/>
          <p14:tracePt t="184694" x="3086100" y="5137150"/>
          <p14:tracePt t="184710" x="3092450" y="5175250"/>
          <p14:tracePt t="184727" x="3092450" y="5213350"/>
          <p14:tracePt t="184744" x="3092450" y="5251450"/>
          <p14:tracePt t="184761" x="3092450" y="5283200"/>
          <p14:tracePt t="184777" x="3092450" y="5314950"/>
          <p14:tracePt t="184794" x="3092450" y="5334000"/>
          <p14:tracePt t="184811" x="3098800" y="5372100"/>
          <p14:tracePt t="184827" x="3124200" y="5435600"/>
          <p14:tracePt t="184844" x="3130550" y="5467350"/>
          <p14:tracePt t="184860" x="3143250" y="5505450"/>
          <p14:tracePt t="184877" x="3143250" y="5524500"/>
          <p14:tracePt t="184894" x="3143250" y="5549900"/>
          <p14:tracePt t="184911" x="3143250" y="5562600"/>
          <p14:tracePt t="184927" x="3143250" y="5568950"/>
          <p14:tracePt t="184944" x="3149600" y="5581650"/>
          <p14:tracePt t="184960" x="3149600" y="5588000"/>
          <p14:tracePt t="184977" x="3149600" y="5607050"/>
          <p14:tracePt t="184994" x="3149600" y="5619750"/>
          <p14:tracePt t="185010" x="3149600" y="5645150"/>
          <p14:tracePt t="185027" x="3168650" y="5683250"/>
          <p14:tracePt t="185043" x="3175000" y="5715000"/>
          <p14:tracePt t="185060" x="3181350" y="5727700"/>
          <p14:tracePt t="185077" x="3181350" y="5740400"/>
          <p14:tracePt t="185093" x="3187700" y="5746750"/>
          <p14:tracePt t="185116" x="3187700" y="5753100"/>
          <p14:tracePt t="185132" x="3187700" y="5759450"/>
          <p14:tracePt t="185144" x="3187700" y="5765800"/>
          <p14:tracePt t="185180" x="3187700" y="5772150"/>
          <p14:tracePt t="185221" x="3187700" y="5778500"/>
          <p14:tracePt t="185228" x="3194050" y="5778500"/>
          <p14:tracePt t="185236" x="3200400" y="5778500"/>
          <p14:tracePt t="185276" x="3206750" y="5778500"/>
          <p14:tracePt t="185356" x="3213100" y="5778500"/>
          <p14:tracePt t="185732" x="3213100" y="5784850"/>
          <p14:tracePt t="185780" x="3213100" y="5791200"/>
          <p14:tracePt t="185859" x="3213100" y="5797550"/>
          <p14:tracePt t="185876" x="3213100" y="5803900"/>
          <p14:tracePt t="185884" x="3213100" y="5810250"/>
          <p14:tracePt t="185894" x="3213100" y="5816600"/>
          <p14:tracePt t="185916" x="3213100" y="5822950"/>
          <p14:tracePt t="185932" x="3213100" y="5829300"/>
          <p14:tracePt t="185972" x="3213100" y="5835650"/>
          <p14:tracePt t="185996" x="3213100" y="5842000"/>
          <p14:tracePt t="186020" x="3213100" y="5848350"/>
          <p14:tracePt t="186044" x="3213100" y="5854700"/>
          <p14:tracePt t="186084" x="3213100" y="5861050"/>
          <p14:tracePt t="186093" x="3213100" y="5867400"/>
          <p14:tracePt t="186156" x="3219450" y="5873750"/>
          <p14:tracePt t="186244" x="3225800" y="5880100"/>
          <p14:tracePt t="186292" x="3225800" y="5886450"/>
          <p14:tracePt t="186316" x="3225800" y="5892800"/>
          <p14:tracePt t="186332" x="3225800" y="5899150"/>
          <p14:tracePt t="186348" x="3225800" y="5905500"/>
          <p14:tracePt t="186380" x="3225800" y="5911850"/>
          <p14:tracePt t="186396" x="3225800" y="5918200"/>
          <p14:tracePt t="186421" x="3225800" y="5924550"/>
          <p14:tracePt t="186451" x="3225800" y="5930900"/>
          <p14:tracePt t="186484" x="3225800" y="5937250"/>
          <p14:tracePt t="186500" x="3225800" y="5943600"/>
          <p14:tracePt t="186596" x="3225800" y="5949950"/>
          <p14:tracePt t="186612" x="3225800" y="5956300"/>
          <p14:tracePt t="186636" x="3225800" y="5962650"/>
          <p14:tracePt t="186708" x="3219450" y="5962650"/>
          <p14:tracePt t="186836" x="3213100" y="5969000"/>
          <p14:tracePt t="186988" x="3206750" y="5969000"/>
          <p14:tracePt t="187052" x="3200400" y="5969000"/>
          <p14:tracePt t="187076" x="3194050" y="5975350"/>
          <p14:tracePt t="187093" x="3187700" y="5975350"/>
          <p14:tracePt t="187100" x="3181350" y="5981700"/>
          <p14:tracePt t="187110" x="3175000" y="5988050"/>
          <p14:tracePt t="187127" x="3162300" y="5988050"/>
          <p14:tracePt t="187144" x="3149600" y="5994400"/>
          <p14:tracePt t="187160" x="3143250" y="5994400"/>
          <p14:tracePt t="187177" x="3136900" y="5994400"/>
          <p14:tracePt t="187194" x="3124200" y="6000750"/>
          <p14:tracePt t="187210" x="3111500" y="6000750"/>
          <p14:tracePt t="187227" x="3086100" y="6007100"/>
          <p14:tracePt t="187244" x="3067050" y="6007100"/>
          <p14:tracePt t="187277" x="3060700" y="6007100"/>
          <p14:tracePt t="187300" x="3054350" y="6007100"/>
          <p14:tracePt t="187316" x="3048000" y="6013450"/>
          <p14:tracePt t="187332" x="3041650" y="6013450"/>
          <p14:tracePt t="187344" x="3041650" y="6019800"/>
          <p14:tracePt t="187361" x="3022600" y="6026150"/>
          <p14:tracePt t="187377" x="3016250" y="6026150"/>
          <p14:tracePt t="187394" x="2997200" y="6038850"/>
          <p14:tracePt t="187410" x="2984500" y="6038850"/>
          <p14:tracePt t="187428" x="2965450" y="6051550"/>
          <p14:tracePt t="187444" x="2952750" y="6057900"/>
          <p14:tracePt t="187461" x="2940050" y="6070600"/>
          <p14:tracePt t="187477" x="2927350" y="6070600"/>
          <p14:tracePt t="187494" x="2914650" y="6083300"/>
          <p14:tracePt t="187510" x="2901950" y="6083300"/>
          <p14:tracePt t="187527" x="2895600" y="6089650"/>
          <p14:tracePt t="187544" x="2882900" y="6096000"/>
          <p14:tracePt t="187560" x="2876550" y="6102350"/>
          <p14:tracePt t="187594" x="2870200" y="6102350"/>
          <p14:tracePt t="187610" x="2863850" y="6108700"/>
          <p14:tracePt t="187628" x="2857500" y="6115050"/>
          <p14:tracePt t="187708" x="2857500" y="6121400"/>
          <p14:tracePt t="187716" x="2857500" y="6127750"/>
          <p14:tracePt t="187727" x="2851150" y="6134100"/>
          <p14:tracePt t="187744" x="2844800" y="6140450"/>
          <p14:tracePt t="187760" x="2832100" y="6146800"/>
          <p14:tracePt t="187777" x="2825750" y="6153150"/>
          <p14:tracePt t="187948" x="2825750" y="6146800"/>
          <p14:tracePt t="187956" x="2819400" y="6146800"/>
          <p14:tracePt t="187980" x="2813050" y="6140450"/>
          <p14:tracePt t="188020" x="2806700" y="6140450"/>
          <p14:tracePt t="188045" x="2800350" y="6140450"/>
          <p14:tracePt t="188059" x="2794000" y="6140450"/>
          <p14:tracePt t="188084" x="2787650" y="6140450"/>
          <p14:tracePt t="188094" x="2787650" y="6134100"/>
          <p14:tracePt t="188148" x="2787650" y="6127750"/>
          <p14:tracePt t="188676" x="2794000" y="6127750"/>
          <p14:tracePt t="188700" x="2800350" y="6127750"/>
          <p14:tracePt t="188708" x="2806700" y="6127750"/>
          <p14:tracePt t="188724" x="2819400" y="6127750"/>
          <p14:tracePt t="188732" x="2825750" y="6127750"/>
          <p14:tracePt t="188744" x="2832100" y="6127750"/>
          <p14:tracePt t="188760" x="2851150" y="6127750"/>
          <p14:tracePt t="188777" x="2889250" y="6127750"/>
          <p14:tracePt t="188794" x="2946400" y="6108700"/>
          <p14:tracePt t="188810" x="3009900" y="6089650"/>
          <p14:tracePt t="188827" x="3098800" y="6070600"/>
          <p14:tracePt t="188844" x="3149600" y="6070600"/>
          <p14:tracePt t="188860" x="3187700" y="6070600"/>
          <p14:tracePt t="188877" x="3225800" y="6070600"/>
          <p14:tracePt t="188894" x="3257550" y="6057900"/>
          <p14:tracePt t="188910" x="3295650" y="6051550"/>
          <p14:tracePt t="188927" x="3333750" y="6032500"/>
          <p14:tracePt t="188944" x="3390900" y="6013450"/>
          <p14:tracePt t="188961" x="3460750" y="5988050"/>
          <p14:tracePt t="188977" x="3536950" y="5962650"/>
          <p14:tracePt t="188994" x="3638550" y="5930900"/>
          <p14:tracePt t="189011" x="3771900" y="5886450"/>
          <p14:tracePt t="189027" x="3975100" y="5816600"/>
          <p14:tracePt t="189044" x="4114800" y="5772150"/>
          <p14:tracePt t="189060" x="4229100" y="5727700"/>
          <p14:tracePt t="189077" x="4337050" y="5695950"/>
          <p14:tracePt t="189094" x="4394200" y="5676900"/>
          <p14:tracePt t="189110" x="4495800" y="5626100"/>
          <p14:tracePt t="189127" x="4591050" y="5588000"/>
          <p14:tracePt t="189144" x="4667250" y="5562600"/>
          <p14:tracePt t="189161" x="4749800" y="5537200"/>
          <p14:tracePt t="189177" x="4826000" y="5511800"/>
          <p14:tracePt t="189194" x="4895850" y="5486400"/>
          <p14:tracePt t="189211" x="4965700" y="5467350"/>
          <p14:tracePt t="189227" x="5029200" y="5441950"/>
          <p14:tracePt t="189244" x="5073650" y="5416550"/>
          <p14:tracePt t="189261" x="5130800" y="5384800"/>
          <p14:tracePt t="189277" x="5213350" y="5327650"/>
          <p14:tracePt t="189294" x="5302250" y="5251450"/>
          <p14:tracePt t="189311" x="5397500" y="5168900"/>
          <p14:tracePt t="189327" x="5486400" y="5105400"/>
          <p14:tracePt t="189344" x="5549900" y="5067300"/>
          <p14:tracePt t="189361" x="5619750" y="5048250"/>
          <p14:tracePt t="189377" x="5695950" y="5022850"/>
          <p14:tracePt t="189394" x="5791200" y="4991100"/>
          <p14:tracePt t="189410" x="5886450" y="4953000"/>
          <p14:tracePt t="189427" x="6000750" y="4921250"/>
          <p14:tracePt t="189444" x="6045200" y="4902200"/>
          <p14:tracePt t="189461" x="6057900" y="4895850"/>
          <p14:tracePt t="189494" x="6064250" y="4895850"/>
          <p14:tracePt t="189511" x="6076950" y="4889500"/>
          <p14:tracePt t="189527" x="6115050" y="4889500"/>
          <p14:tracePt t="189544" x="6146800" y="4883150"/>
          <p14:tracePt t="189561" x="6172200" y="4883150"/>
          <p14:tracePt t="189577" x="6178550" y="4883150"/>
          <p14:tracePt t="189594" x="6184900" y="4883150"/>
          <p14:tracePt t="189659" x="6184900" y="4889500"/>
          <p14:tracePt t="189668" x="6191250" y="4902200"/>
          <p14:tracePt t="189677" x="6191250" y="4914900"/>
          <p14:tracePt t="189694" x="6191250" y="4946650"/>
          <p14:tracePt t="189711" x="6191250" y="4978400"/>
          <p14:tracePt t="189727" x="6191250" y="4997450"/>
          <p14:tracePt t="189760" x="6191250" y="5003800"/>
          <p14:tracePt t="189868" x="6184900" y="5003800"/>
          <p14:tracePt t="189893" x="6178550" y="5003800"/>
          <p14:tracePt t="190020" x="6172200" y="5003800"/>
          <p14:tracePt t="190068" x="6165850" y="5003800"/>
          <p14:tracePt t="190612" x="6165850" y="4997450"/>
          <p14:tracePt t="190620" x="6165850" y="4991100"/>
          <p14:tracePt t="190643" x="6165850" y="4984750"/>
          <p14:tracePt t="190804" x="6165850" y="4978400"/>
          <p14:tracePt t="190844" x="6165850" y="4972050"/>
          <p14:tracePt t="191084" x="6165850" y="4965700"/>
          <p14:tracePt t="191252" x="6172200" y="4965700"/>
          <p14:tracePt t="191259" x="6172200" y="4959350"/>
          <p14:tracePt t="191276" x="6178550" y="4959350"/>
          <p14:tracePt t="191285" x="6184900" y="4959350"/>
          <p14:tracePt t="191300" x="6191250" y="4959350"/>
          <p14:tracePt t="191324" x="6203950" y="4959350"/>
          <p14:tracePt t="191332" x="6210300" y="4959350"/>
          <p14:tracePt t="191344" x="6216650" y="4959350"/>
          <p14:tracePt t="191360" x="6235700" y="4959350"/>
          <p14:tracePt t="191377" x="6254750" y="4959350"/>
          <p14:tracePt t="191394" x="6267450" y="4959350"/>
          <p14:tracePt t="191411" x="6273800" y="4959350"/>
          <p14:tracePt t="191476" x="6280150" y="4959350"/>
          <p14:tracePt t="191500" x="6286500" y="4959350"/>
          <p14:tracePt t="191668" x="6292850" y="4959350"/>
          <p14:tracePt t="192012" x="6299200" y="4959350"/>
          <p14:tracePt t="192020" x="6305550" y="4959350"/>
          <p14:tracePt t="192157" x="6311900" y="4959350"/>
          <p14:tracePt t="192180" x="6318250" y="4959350"/>
          <p14:tracePt t="192204" x="6324600" y="4959350"/>
          <p14:tracePt t="192220" x="6330950" y="4959350"/>
          <p14:tracePt t="192259" x="6337300" y="4959350"/>
          <p14:tracePt t="192276" x="6343650" y="4959350"/>
          <p14:tracePt t="192324" x="6350000" y="4959350"/>
          <p14:tracePt t="192340" x="6356350" y="4959350"/>
          <p14:tracePt t="192388" x="6362700" y="4959350"/>
          <p14:tracePt t="192428" x="6369050" y="4959350"/>
          <p14:tracePt t="192443" x="6369050" y="4965700"/>
          <p14:tracePt t="192476" x="6375400" y="4965700"/>
          <p14:tracePt t="192484" x="6381750" y="4965700"/>
          <p14:tracePt t="192500" x="6388100" y="4965700"/>
          <p14:tracePt t="192510" x="6394450" y="4972050"/>
          <p14:tracePt t="192527" x="6400800" y="4972050"/>
          <p14:tracePt t="192548" x="6407150" y="4972050"/>
          <p14:tracePt t="192684" x="6407150" y="4978400"/>
          <p14:tracePt t="192708" x="6407150" y="4984750"/>
          <p14:tracePt t="193388" x="6400800" y="4984750"/>
          <p14:tracePt t="193396" x="6381750" y="4984750"/>
          <p14:tracePt t="193405" x="6356350" y="4984750"/>
          <p14:tracePt t="193411" x="6337300" y="4984750"/>
          <p14:tracePt t="193427" x="6292850" y="4991100"/>
          <p14:tracePt t="193444" x="6280150" y="4991100"/>
          <p14:tracePt t="193477" x="6286500" y="4991100"/>
          <p14:tracePt t="193494" x="6299200" y="4991100"/>
          <p14:tracePt t="193510" x="6318250" y="4984750"/>
          <p14:tracePt t="193527" x="6343650" y="4984750"/>
          <p14:tracePt t="193544" x="6381750" y="4978400"/>
          <p14:tracePt t="193561" x="6445250" y="4978400"/>
          <p14:tracePt t="193577" x="6527800" y="4978400"/>
          <p14:tracePt t="193594" x="6642100" y="4978400"/>
          <p14:tracePt t="193596" x="6705600" y="4978400"/>
          <p14:tracePt t="193611" x="6775450" y="4978400"/>
          <p14:tracePt t="193627" x="7054850" y="4978400"/>
          <p14:tracePt t="193644" x="7264400" y="4978400"/>
          <p14:tracePt t="193661" x="7505700" y="4978400"/>
          <p14:tracePt t="193677" x="7753350" y="4978400"/>
          <p14:tracePt t="193694" x="7994650" y="4978400"/>
          <p14:tracePt t="193710" x="8223250" y="4978400"/>
          <p14:tracePt t="193727" x="8445500" y="4978400"/>
          <p14:tracePt t="193744" x="8674100" y="4978400"/>
          <p14:tracePt t="193761" x="8870950" y="4978400"/>
          <p14:tracePt t="193777" x="8953500" y="4978400"/>
          <p14:tracePt t="193794" x="9099550" y="4978400"/>
          <p14:tracePt t="193811" x="9207500" y="4978400"/>
          <p14:tracePt t="193827" x="9334500" y="4978400"/>
          <p14:tracePt t="193844" x="9410700" y="4978400"/>
          <p14:tracePt t="193861" x="9499600" y="4972050"/>
          <p14:tracePt t="193877" x="9607550" y="4972050"/>
          <p14:tracePt t="193894" x="9728200" y="4972050"/>
          <p14:tracePt t="193911" x="9829800" y="4972050"/>
          <p14:tracePt t="193927" x="9937750" y="4972050"/>
          <p14:tracePt t="193944" x="10058400" y="4972050"/>
          <p14:tracePt t="193961" x="10185400" y="4965700"/>
          <p14:tracePt t="193977" x="10356850" y="4959350"/>
          <p14:tracePt t="193994" x="10541000" y="4914900"/>
          <p14:tracePt t="194011" x="10737850" y="4851400"/>
          <p14:tracePt t="194027" x="10979150" y="4762500"/>
          <p14:tracePt t="194044" x="11080750" y="4705350"/>
          <p14:tracePt t="194060" x="11118850" y="4673600"/>
          <p14:tracePt t="194077" x="11125200" y="4667250"/>
          <p14:tracePt t="194094" x="11131550" y="4667250"/>
          <p14:tracePt t="194127" x="11137900" y="4667250"/>
          <p14:tracePt t="194144" x="11144250" y="4667250"/>
          <p14:tracePt t="194160" x="11163300" y="4667250"/>
          <p14:tracePt t="194177" x="11188700" y="4667250"/>
          <p14:tracePt t="194194" x="11201400" y="4679950"/>
          <p14:tracePt t="194211" x="11226800" y="4699000"/>
          <p14:tracePt t="194227" x="11258550" y="4749800"/>
          <p14:tracePt t="194244" x="11264900" y="4775200"/>
          <p14:tracePt t="194261" x="11264900" y="4787900"/>
          <p14:tracePt t="194277" x="11264900" y="4800600"/>
          <p14:tracePt t="194294" x="11258550" y="4813300"/>
          <p14:tracePt t="194311" x="11239500" y="4819650"/>
          <p14:tracePt t="194327" x="11220450" y="4832350"/>
          <p14:tracePt t="194344" x="11214100" y="4832350"/>
          <p14:tracePt t="194361" x="11207750" y="4832350"/>
          <p14:tracePt t="194394" x="11201400" y="4832350"/>
          <p14:tracePt t="194411" x="11163300" y="4832350"/>
          <p14:tracePt t="194427" x="10972800" y="4832350"/>
          <p14:tracePt t="194444" x="10750550" y="4832350"/>
          <p14:tracePt t="194461" x="10414000" y="4832350"/>
          <p14:tracePt t="194477" x="10083800" y="4781550"/>
          <p14:tracePt t="194494" x="9836150" y="4692650"/>
          <p14:tracePt t="194511" x="9645650" y="4641850"/>
          <p14:tracePt t="194527" x="9499600" y="4584700"/>
          <p14:tracePt t="194544" x="9353550" y="4521200"/>
          <p14:tracePt t="194560" x="9213850" y="4432300"/>
          <p14:tracePt t="194577" x="9055100" y="4362450"/>
          <p14:tracePt t="194594" x="8909050" y="4318000"/>
          <p14:tracePt t="194611" x="8763000" y="4286250"/>
          <p14:tracePt t="194613" x="8693150" y="4279900"/>
          <p14:tracePt t="194628" x="8623300" y="4279900"/>
          <p14:tracePt t="194644" x="8483600" y="4279900"/>
          <p14:tracePt t="194661" x="8331200" y="4292600"/>
          <p14:tracePt t="194677" x="8178800" y="4324350"/>
          <p14:tracePt t="194694" x="8077200" y="4330700"/>
          <p14:tracePt t="194711" x="8020050" y="4330700"/>
          <p14:tracePt t="194727" x="7994650" y="4330700"/>
          <p14:tracePt t="194744" x="7988300" y="4330700"/>
          <p14:tracePt t="194780" x="7981950" y="4330700"/>
          <p14:tracePt t="194794" x="7975600" y="4330700"/>
          <p14:tracePt t="194811" x="7956550" y="4324350"/>
          <p14:tracePt t="194828" x="7937500" y="4286250"/>
          <p14:tracePt t="194844" x="7931150" y="4235450"/>
          <p14:tracePt t="194861" x="7950200" y="4197350"/>
          <p14:tracePt t="194877" x="8032750" y="4146550"/>
          <p14:tracePt t="194894" x="8172450" y="4057650"/>
          <p14:tracePt t="194911" x="8426450" y="3905250"/>
          <p14:tracePt t="194927" x="8686800" y="3733800"/>
          <p14:tracePt t="194944" x="8921750" y="3530600"/>
          <p14:tracePt t="194961" x="9112250" y="3371850"/>
          <p14:tracePt t="194977" x="9232900" y="3270250"/>
          <p14:tracePt t="194994" x="9296400" y="3225800"/>
          <p14:tracePt t="195011" x="9347200" y="3200400"/>
          <p14:tracePt t="195027" x="9455150" y="3181350"/>
          <p14:tracePt t="195044" x="9575800" y="3181350"/>
          <p14:tracePt t="195061" x="9715500" y="3175000"/>
          <p14:tracePt t="195077" x="9785350" y="3175000"/>
          <p14:tracePt t="195094" x="9886950" y="3168650"/>
          <p14:tracePt t="195111" x="9918700" y="3168650"/>
          <p14:tracePt t="195127" x="9925050" y="3168650"/>
          <p14:tracePt t="195161" x="9912350" y="3168650"/>
          <p14:tracePt t="195177" x="9880600" y="3175000"/>
          <p14:tracePt t="195194" x="9848850" y="3181350"/>
          <p14:tracePt t="195211" x="9810750" y="3200400"/>
          <p14:tracePt t="195227" x="9715500" y="3276600"/>
          <p14:tracePt t="195244" x="9632950" y="3384550"/>
          <p14:tracePt t="195261" x="9537700" y="3524250"/>
          <p14:tracePt t="195277" x="9455150" y="3644900"/>
          <p14:tracePt t="195294" x="9410700" y="3733800"/>
          <p14:tracePt t="195311" x="9385300" y="3778250"/>
          <p14:tracePt t="195327" x="9366250" y="3835400"/>
          <p14:tracePt t="195344" x="9328150" y="3924300"/>
          <p14:tracePt t="195360" x="9283700" y="4013200"/>
          <p14:tracePt t="195377" x="9239250" y="4127500"/>
          <p14:tracePt t="195394" x="9207500" y="4222750"/>
          <p14:tracePt t="195411" x="9182100" y="4279900"/>
          <p14:tracePt t="195427" x="9150350" y="4337050"/>
          <p14:tracePt t="195444" x="9118600" y="4381500"/>
          <p14:tracePt t="195461" x="9099550" y="4406900"/>
          <p14:tracePt t="195477" x="9093200" y="4413250"/>
          <p14:tracePt t="195516" x="9105900" y="4406900"/>
          <p14:tracePt t="195527" x="9131300" y="4394200"/>
          <p14:tracePt t="195544" x="9182100" y="4362450"/>
          <p14:tracePt t="195561" x="9213850" y="4343400"/>
          <p14:tracePt t="195577" x="9226550" y="4337050"/>
          <p14:tracePt t="195594" x="9232900" y="4330700"/>
          <p14:tracePt t="195596" x="9245600" y="4330700"/>
          <p14:tracePt t="195611" x="9245600" y="4324350"/>
          <p14:tracePt t="195627" x="9271000" y="4311650"/>
          <p14:tracePt t="195644" x="9283700" y="4305300"/>
          <p14:tracePt t="195661" x="9302750" y="4305300"/>
          <p14:tracePt t="195677" x="9315450" y="4298950"/>
          <p14:tracePt t="195756" x="9321800" y="4298950"/>
          <p14:tracePt t="195772" x="9328150" y="4298950"/>
          <p14:tracePt t="195780" x="9334500" y="4298950"/>
          <p14:tracePt t="195788" x="9347200" y="4298950"/>
          <p14:tracePt t="195796" x="9359900" y="4292600"/>
          <p14:tracePt t="195811" x="9378950" y="4292600"/>
          <p14:tracePt t="195827" x="9436100" y="4273550"/>
          <p14:tracePt t="195844" x="9461500" y="4273550"/>
          <p14:tracePt t="195861" x="9467850" y="4273550"/>
          <p14:tracePt t="195877" x="9474200" y="4273550"/>
          <p14:tracePt t="196204" x="9480550" y="4273550"/>
          <p14:tracePt t="196212" x="9486900" y="4273550"/>
          <p14:tracePt t="196237" x="9493250" y="4273550"/>
          <p14:tracePt t="196244" x="9499600" y="4273550"/>
          <p14:tracePt t="196260" x="9512300" y="4273550"/>
          <p14:tracePt t="196268" x="9518650" y="4273550"/>
          <p14:tracePt t="196277" x="9525000" y="4273550"/>
          <p14:tracePt t="196294" x="9537700" y="4273550"/>
          <p14:tracePt t="196311" x="9550400" y="4273550"/>
          <p14:tracePt t="196327" x="9563100" y="4273550"/>
          <p14:tracePt t="196344" x="9563100" y="4267200"/>
          <p14:tracePt t="196361" x="9575800" y="4248150"/>
          <p14:tracePt t="196377" x="9607550" y="4203700"/>
          <p14:tracePt t="196394" x="9626600" y="4127500"/>
          <p14:tracePt t="196410" x="9652000" y="4032250"/>
          <p14:tracePt t="196428" x="9664700" y="3867150"/>
          <p14:tracePt t="196444" x="9664700" y="3765550"/>
          <p14:tracePt t="196460" x="9632950" y="3644900"/>
          <p14:tracePt t="196477" x="9518650" y="3524250"/>
          <p14:tracePt t="196494" x="9328150" y="3409950"/>
          <p14:tracePt t="196510" x="9137650" y="3333750"/>
          <p14:tracePt t="196527" x="8991600" y="3282950"/>
          <p14:tracePt t="196544" x="8877300" y="3244850"/>
          <p14:tracePt t="196561" x="8794750" y="3225800"/>
          <p14:tracePt t="196577" x="8750300" y="3213100"/>
          <p14:tracePt t="196594" x="8705850" y="3213100"/>
          <p14:tracePt t="196596" x="8686800" y="3213100"/>
          <p14:tracePt t="196611" x="8661400" y="3213100"/>
          <p14:tracePt t="196627" x="8483600" y="3219450"/>
          <p14:tracePt t="196644" x="8337550" y="3263900"/>
          <p14:tracePt t="196661" x="8191500" y="3295650"/>
          <p14:tracePt t="196677" x="8058150" y="3302000"/>
          <p14:tracePt t="196694" x="7950200" y="3314700"/>
          <p14:tracePt t="196711" x="7835900" y="3359150"/>
          <p14:tracePt t="196727" x="7721600" y="3409950"/>
          <p14:tracePt t="196744" x="7562850" y="3505200"/>
          <p14:tracePt t="196761" x="7385050" y="3651250"/>
          <p14:tracePt t="196777" x="7289800" y="3721100"/>
          <p14:tracePt t="196794" x="7105650" y="3886200"/>
          <p14:tracePt t="196811" x="6864350" y="4070350"/>
          <p14:tracePt t="196827" x="6718300" y="4171950"/>
          <p14:tracePt t="196844" x="6584950" y="4260850"/>
          <p14:tracePt t="196861" x="6445250" y="4362450"/>
          <p14:tracePt t="196877" x="6299200" y="4508500"/>
          <p14:tracePt t="196894" x="6172200" y="4686300"/>
          <p14:tracePt t="196911" x="6121400" y="4813300"/>
          <p14:tracePt t="196927" x="6108700" y="4876800"/>
          <p14:tracePt t="196944" x="6102350" y="4895850"/>
          <p14:tracePt t="196961" x="6102350" y="4921250"/>
          <p14:tracePt t="196977" x="6108700" y="4940300"/>
          <p14:tracePt t="196994" x="6108700" y="4959350"/>
          <p14:tracePt t="197011" x="6115050" y="4972050"/>
          <p14:tracePt t="197027" x="6115050" y="4978400"/>
          <p14:tracePt t="197228" x="6121400" y="4978400"/>
          <p14:tracePt t="197308" x="6127750" y="4978400"/>
          <p14:tracePt t="197340" x="6134100" y="4978400"/>
          <p14:tracePt t="197532" x="6140450" y="4978400"/>
          <p14:tracePt t="197556" x="6146800" y="4978400"/>
          <p14:tracePt t="197643" x="6153150" y="4978400"/>
          <p14:tracePt t="197685" x="6159500" y="4978400"/>
          <p14:tracePt t="197708" x="6165850" y="4978400"/>
          <p14:tracePt t="197740" x="6172200" y="4978400"/>
          <p14:tracePt t="197765" x="6178550" y="4978400"/>
          <p14:tracePt t="197771" x="6178550" y="4972050"/>
          <p14:tracePt t="197779" x="6184900" y="4972050"/>
          <p14:tracePt t="197794" x="6184900" y="4965700"/>
          <p14:tracePt t="197811" x="6197600" y="4959350"/>
          <p14:tracePt t="197827" x="6223000" y="4940300"/>
          <p14:tracePt t="197844" x="6229350" y="4933950"/>
          <p14:tracePt t="197860" x="6235700" y="4933950"/>
          <p14:tracePt t="197996" x="6242050" y="4933950"/>
          <p14:tracePt t="198021" x="6248400" y="4933950"/>
          <p14:tracePt t="198044" x="6261100" y="4933950"/>
          <p14:tracePt t="198052" x="6261100" y="4927600"/>
          <p14:tracePt t="198061" x="6267450" y="4921250"/>
          <p14:tracePt t="198077" x="6280150" y="4908550"/>
          <p14:tracePt t="198094" x="6292850" y="4895850"/>
          <p14:tracePt t="198111" x="6299200" y="4876800"/>
          <p14:tracePt t="198127" x="6311900" y="4851400"/>
          <p14:tracePt t="198144" x="6311900" y="4838700"/>
          <p14:tracePt t="198161" x="6318250" y="4813300"/>
          <p14:tracePt t="198177" x="6324600" y="4806950"/>
          <p14:tracePt t="198194" x="6324600" y="4800600"/>
          <p14:tracePt t="198211" x="6330950" y="4800600"/>
          <p14:tracePt t="198252" x="6337300" y="4800600"/>
          <p14:tracePt t="198285" x="6343650" y="4800600"/>
          <p14:tracePt t="198316" x="6350000" y="4800600"/>
          <p14:tracePt t="198356" x="6356350" y="4800600"/>
          <p14:tracePt t="198373" x="6362700" y="4800600"/>
          <p14:tracePt t="198389" x="6369050" y="4800600"/>
          <p14:tracePt t="198396" x="6369050" y="4794250"/>
          <p14:tracePt t="198411" x="6375400" y="4794250"/>
          <p14:tracePt t="198468" x="6381750" y="4794250"/>
          <p14:tracePt t="198476" x="6381750" y="4800600"/>
          <p14:tracePt t="198485" x="6388100" y="4806950"/>
          <p14:tracePt t="198494" x="6400800" y="4826000"/>
          <p14:tracePt t="198511" x="6400800" y="4838700"/>
          <p14:tracePt t="198527" x="6413500" y="4864100"/>
          <p14:tracePt t="198544" x="6419850" y="4876800"/>
          <p14:tracePt t="198561" x="6426200" y="4889500"/>
          <p14:tracePt t="198577" x="6426200" y="4895850"/>
          <p14:tracePt t="198594" x="6426200" y="4914900"/>
          <p14:tracePt t="198610" x="6426200" y="4927600"/>
          <p14:tracePt t="198627" x="6426200" y="4933950"/>
          <p14:tracePt t="198684" x="6432550" y="4933950"/>
          <p14:tracePt t="198692" x="6445250" y="4927600"/>
          <p14:tracePt t="198700" x="6457950" y="4921250"/>
          <p14:tracePt t="198711" x="6470650" y="4908550"/>
          <p14:tracePt t="198727" x="6502400" y="4889500"/>
          <p14:tracePt t="198744" x="6527800" y="4870450"/>
          <p14:tracePt t="198761" x="6553200" y="4851400"/>
          <p14:tracePt t="198777" x="6565900" y="4845050"/>
          <p14:tracePt t="198794" x="6578600" y="4838700"/>
          <p14:tracePt t="198811" x="6597650" y="4838700"/>
          <p14:tracePt t="198827" x="6616700" y="4838700"/>
          <p14:tracePt t="198844" x="6642100" y="4838700"/>
          <p14:tracePt t="198861" x="6667500" y="4838700"/>
          <p14:tracePt t="198877" x="6686550" y="4838700"/>
          <p14:tracePt t="198894" x="6711950" y="4838700"/>
          <p14:tracePt t="198911" x="6724650" y="4838700"/>
          <p14:tracePt t="198927" x="6743700" y="4838700"/>
          <p14:tracePt t="198944" x="6750050" y="4838700"/>
          <p14:tracePt t="198961" x="6756400" y="4845050"/>
          <p14:tracePt t="198977" x="6756400" y="4857750"/>
          <p14:tracePt t="198994" x="6762750" y="4889500"/>
          <p14:tracePt t="199011" x="6762750" y="4921250"/>
          <p14:tracePt t="199027" x="6762750" y="4946650"/>
          <p14:tracePt t="199044" x="6762750" y="4953000"/>
          <p14:tracePt t="199133" x="6769100" y="4953000"/>
          <p14:tracePt t="199140" x="6788150" y="4953000"/>
          <p14:tracePt t="199148" x="6807200" y="4940300"/>
          <p14:tracePt t="199161" x="6838950" y="4921250"/>
          <p14:tracePt t="199177" x="6896100" y="4889500"/>
          <p14:tracePt t="199194" x="6940550" y="4864100"/>
          <p14:tracePt t="199211" x="6965950" y="4851400"/>
          <p14:tracePt t="199228" x="6991350" y="4845050"/>
          <p14:tracePt t="199244" x="7004050" y="4838700"/>
          <p14:tracePt t="199261" x="7010400" y="4838700"/>
          <p14:tracePt t="199277" x="7016750" y="4838700"/>
          <p14:tracePt t="199311" x="7023100" y="4845050"/>
          <p14:tracePt t="199327" x="7023100" y="4864100"/>
          <p14:tracePt t="199344" x="7023100" y="4895850"/>
          <p14:tracePt t="199361" x="7016750" y="4902200"/>
          <p14:tracePt t="199377" x="7010400" y="4914900"/>
          <p14:tracePt t="199394" x="7010400" y="4921250"/>
          <p14:tracePt t="199411" x="7010400" y="4927600"/>
          <p14:tracePt t="199484" x="7029450" y="4921250"/>
          <p14:tracePt t="199492" x="7048500" y="4902200"/>
          <p14:tracePt t="199500" x="7080250" y="4883150"/>
          <p14:tracePt t="199510" x="7105650" y="4864100"/>
          <p14:tracePt t="199527" x="7169150" y="4838700"/>
          <p14:tracePt t="199544" x="7194550" y="4826000"/>
          <p14:tracePt t="199561" x="7200900" y="4826000"/>
          <p14:tracePt t="199577" x="7207250" y="4826000"/>
          <p14:tracePt t="199628" x="7207250" y="4838700"/>
          <p14:tracePt t="199637" x="7207250" y="4845050"/>
          <p14:tracePt t="199644" x="7207250" y="4864100"/>
          <p14:tracePt t="199661" x="7207250" y="4883150"/>
          <p14:tracePt t="199677" x="7207250" y="4889500"/>
          <p14:tracePt t="199711" x="7207250" y="4895850"/>
          <p14:tracePt t="199727" x="7232650" y="4895850"/>
          <p14:tracePt t="199744" x="7302500" y="4876800"/>
          <p14:tracePt t="199760" x="7353300" y="4857750"/>
          <p14:tracePt t="199777" x="7442200" y="4832350"/>
          <p14:tracePt t="199794" x="7505700" y="4813300"/>
          <p14:tracePt t="199811" x="7524750" y="4806950"/>
          <p14:tracePt t="199829" x="7531100" y="4806950"/>
          <p14:tracePt t="200028" x="7531100" y="4800600"/>
          <p14:tracePt t="200036" x="7531100" y="4794250"/>
          <p14:tracePt t="200044" x="7537450" y="4781550"/>
          <p14:tracePt t="200061" x="7543800" y="4768850"/>
          <p14:tracePt t="200077" x="7556500" y="4749800"/>
          <p14:tracePt t="200094" x="7569200" y="4730750"/>
          <p14:tracePt t="200111" x="7581900" y="4711700"/>
          <p14:tracePt t="200127" x="7607300" y="4692650"/>
          <p14:tracePt t="200144" x="7645400" y="4660900"/>
          <p14:tracePt t="200161" x="7689850" y="4622800"/>
          <p14:tracePt t="200177" x="7727950" y="4597400"/>
          <p14:tracePt t="200194" x="7823200" y="4540250"/>
          <p14:tracePt t="200211" x="7918450" y="4495800"/>
          <p14:tracePt t="200227" x="8058150" y="4438650"/>
          <p14:tracePt t="200244" x="8128000" y="4413250"/>
          <p14:tracePt t="200261" x="8197850" y="4375150"/>
          <p14:tracePt t="200277" x="8267700" y="4330700"/>
          <p14:tracePt t="200294" x="8305800" y="4298950"/>
          <p14:tracePt t="200311" x="8331200" y="4273550"/>
          <p14:tracePt t="200327" x="8343900" y="4222750"/>
          <p14:tracePt t="200344" x="8356600" y="4178300"/>
          <p14:tracePt t="200361" x="8356600" y="4127500"/>
          <p14:tracePt t="200377" x="8356600" y="4076700"/>
          <p14:tracePt t="200394" x="8375650" y="4013200"/>
          <p14:tracePt t="200411" x="8401050" y="3943350"/>
          <p14:tracePt t="200427" x="8439150" y="3816350"/>
          <p14:tracePt t="200444" x="8451850" y="3759200"/>
          <p14:tracePt t="200461" x="8458200" y="3721100"/>
          <p14:tracePt t="200477" x="8458200" y="3689350"/>
          <p14:tracePt t="200494" x="8464550" y="3663950"/>
          <p14:tracePt t="200511" x="8477250" y="3644900"/>
          <p14:tracePt t="200527" x="8489950" y="3613150"/>
          <p14:tracePt t="200544" x="8509000" y="3587750"/>
          <p14:tracePt t="200561" x="8540750" y="3575050"/>
          <p14:tracePt t="200577" x="8578850" y="3568700"/>
          <p14:tracePt t="200594" x="8674100" y="3556000"/>
          <p14:tracePt t="200596" x="8737600" y="3549650"/>
          <p14:tracePt t="200611" x="8826500" y="3549650"/>
          <p14:tracePt t="200627" x="9309100" y="3549650"/>
          <p14:tracePt t="200644" x="9994900" y="3644900"/>
          <p14:tracePt t="200661" x="10902950" y="3905250"/>
          <p14:tracePt t="200677" x="11817350" y="4203700"/>
          <p14:tracePt t="200694" x="12185650" y="4432300"/>
          <p14:tracePt t="200711" x="12185650" y="4565650"/>
          <p14:tracePt t="200727" x="12185650" y="4616450"/>
          <p14:tracePt t="200744" x="12185650" y="4622800"/>
          <p14:tracePt t="200777" x="12172950" y="4622800"/>
          <p14:tracePt t="200794" x="12122150" y="4622800"/>
          <p14:tracePt t="200811" x="12045950" y="4616450"/>
          <p14:tracePt t="200827" x="11918950" y="4591050"/>
          <p14:tracePt t="200844" x="11855450" y="4584700"/>
          <p14:tracePt t="200861" x="11842750" y="4584700"/>
          <p14:tracePt t="200877" x="11836400" y="4584700"/>
          <p14:tracePt t="200894" x="11842750" y="4584700"/>
          <p14:tracePt t="200911" x="11861800" y="4584700"/>
          <p14:tracePt t="200927" x="11887200" y="4597400"/>
          <p14:tracePt t="200944" x="11899900" y="4603750"/>
          <p14:tracePt t="201068" x="11893550" y="4603750"/>
          <p14:tracePt t="201172" x="11899900" y="4597400"/>
          <p14:tracePt t="201284" x="11906250" y="4591050"/>
          <p14:tracePt t="201308" x="11912600" y="4591050"/>
          <p14:tracePt t="201340" x="11912600" y="4584700"/>
          <p14:tracePt t="201380" x="11918950" y="4584700"/>
          <p14:tracePt t="201396" x="11918950" y="4578350"/>
          <p14:tracePt t="201412" x="11925300" y="4572000"/>
          <p14:tracePt t="201428" x="11931650" y="4559300"/>
          <p14:tracePt t="201436" x="11938000" y="4546600"/>
          <p14:tracePt t="201444" x="11938000" y="4540250"/>
          <p14:tracePt t="201461" x="11944350" y="4514850"/>
          <p14:tracePt t="201494" x="11950700" y="4508500"/>
          <p14:tracePt t="201580" x="11938000" y="4508500"/>
          <p14:tracePt t="201588" x="11931650" y="4508500"/>
          <p14:tracePt t="201597" x="11925300" y="4514850"/>
          <p14:tracePt t="201611" x="11912600" y="4521200"/>
          <p14:tracePt t="201628" x="11893550" y="4540250"/>
          <p14:tracePt t="201644" x="11880850" y="4552950"/>
          <p14:tracePt t="201661" x="11868150" y="4559300"/>
          <p14:tracePt t="201677" x="11861800" y="4572000"/>
          <p14:tracePt t="201694" x="11855450" y="4578350"/>
          <p14:tracePt t="201711" x="11849100" y="4591050"/>
          <p14:tracePt t="201727" x="11836400" y="4597400"/>
          <p14:tracePt t="201744" x="11836400" y="4603750"/>
          <p14:tracePt t="201761" x="11830050" y="4603750"/>
          <p14:tracePt t="201794" x="11830050" y="4610100"/>
          <p14:tracePt t="201836" x="11830050" y="4616450"/>
          <p14:tracePt t="201843" x="11823700" y="4616450"/>
          <p14:tracePt t="201852" x="11823700" y="4622800"/>
          <p14:tracePt t="201868" x="11817350" y="4629150"/>
          <p14:tracePt t="201892" x="11811000" y="4641850"/>
          <p14:tracePt t="201899" x="11804650" y="4641850"/>
          <p14:tracePt t="201911" x="11798300" y="4648200"/>
          <p14:tracePt t="201927" x="11772900" y="4660900"/>
          <p14:tracePt t="201944" x="11753850" y="4673600"/>
          <p14:tracePt t="201961" x="11734800" y="4686300"/>
          <p14:tracePt t="201977" x="11709400" y="4699000"/>
          <p14:tracePt t="201994" x="11684000" y="4711700"/>
          <p14:tracePt t="202011" x="11658600" y="4730750"/>
          <p14:tracePt t="202028" x="11595100" y="4762500"/>
          <p14:tracePt t="202044" x="11557000" y="4768850"/>
          <p14:tracePt t="202061" x="11525250" y="4787900"/>
          <p14:tracePt t="202077" x="11499850" y="4800600"/>
          <p14:tracePt t="202094" x="11480800" y="4806950"/>
          <p14:tracePt t="202111" x="11461750" y="4819650"/>
          <p14:tracePt t="202127" x="11442700" y="4832350"/>
          <p14:tracePt t="202144" x="11417300" y="4851400"/>
          <p14:tracePt t="202161" x="11385550" y="4870450"/>
          <p14:tracePt t="202177" x="11366500" y="4889500"/>
          <p14:tracePt t="202194" x="11347450" y="4902200"/>
          <p14:tracePt t="202211" x="11328400" y="4921250"/>
          <p14:tracePt t="202227" x="11303000" y="4953000"/>
          <p14:tracePt t="202244" x="11296650" y="4972050"/>
          <p14:tracePt t="202261" x="11271250" y="4997450"/>
          <p14:tracePt t="202278" x="11258550" y="5022850"/>
          <p14:tracePt t="202294" x="11252200" y="5029200"/>
          <p14:tracePt t="202311" x="11252200" y="5035550"/>
          <p14:tracePt t="202327" x="11245850" y="5035550"/>
          <p14:tracePt t="202364" x="11245850" y="5041900"/>
          <p14:tracePt t="202380" x="11245850" y="5048250"/>
          <p14:tracePt t="202395" x="11239500" y="5054600"/>
          <p14:tracePt t="202421" x="11239500" y="5060950"/>
          <p14:tracePt t="202532" x="11233150" y="5060950"/>
          <p14:tracePt t="202540" x="11226800" y="5060950"/>
          <p14:tracePt t="202549" x="11220450" y="5060950"/>
          <p14:tracePt t="202561" x="11214100" y="5060950"/>
          <p14:tracePt t="202578" x="11182350" y="5060950"/>
          <p14:tracePt t="202594" x="11144250" y="5060950"/>
          <p14:tracePt t="202596" x="11125200" y="5060950"/>
          <p14:tracePt t="202611" x="11106150" y="5060950"/>
          <p14:tracePt t="202627" x="11080750" y="5060950"/>
          <p14:tracePt t="202644" x="11055350" y="5060950"/>
          <p14:tracePt t="202661" x="11036300" y="5060950"/>
          <p14:tracePt t="202678" x="11004550" y="5060950"/>
          <p14:tracePt t="202694" x="10972800" y="5060950"/>
          <p14:tracePt t="202711" x="10934700" y="5060950"/>
          <p14:tracePt t="202727" x="10864850" y="5060950"/>
          <p14:tracePt t="202744" x="10814050" y="5060950"/>
          <p14:tracePt t="202761" x="10769600" y="5060950"/>
          <p14:tracePt t="202777" x="10744200" y="5060950"/>
          <p14:tracePt t="202794" x="10725150" y="5060950"/>
          <p14:tracePt t="202810" x="10706100" y="5060950"/>
          <p14:tracePt t="202827" x="10674350" y="5060950"/>
          <p14:tracePt t="202844" x="10636250" y="5060950"/>
          <p14:tracePt t="202861" x="10591800" y="5060950"/>
          <p14:tracePt t="202877" x="10560050" y="5060950"/>
          <p14:tracePt t="202894" x="10528300" y="5060950"/>
          <p14:tracePt t="202911" x="10502900" y="5067300"/>
          <p14:tracePt t="202927" x="10477500" y="5073650"/>
          <p14:tracePt t="202944" x="10471150" y="5080000"/>
          <p14:tracePt t="202961" x="10458450" y="5080000"/>
          <p14:tracePt t="203204" x="10452100" y="5080000"/>
          <p14:tracePt t="203259" x="10452100" y="5060950"/>
          <p14:tracePt t="203268" x="10452100" y="5035550"/>
          <p14:tracePt t="203277" x="10458450" y="5010150"/>
          <p14:tracePt t="203294" x="10477500" y="4953000"/>
          <p14:tracePt t="203311" x="10490200" y="4921250"/>
          <p14:tracePt t="203327" x="10496550" y="4914900"/>
          <p14:tracePt t="203364" x="10496550" y="4921250"/>
          <p14:tracePt t="203377" x="10496550" y="4946650"/>
          <p14:tracePt t="203394" x="10496550" y="5010150"/>
          <p14:tracePt t="203411" x="10496550" y="5060950"/>
          <p14:tracePt t="203427" x="10509250" y="5105400"/>
          <p14:tracePt t="203444" x="10579100" y="5143500"/>
          <p14:tracePt t="203460" x="10668000" y="5168900"/>
          <p14:tracePt t="203477" x="10744200" y="5175250"/>
          <p14:tracePt t="203494" x="10795000" y="5175250"/>
          <p14:tracePt t="203511" x="10814050" y="5175250"/>
          <p14:tracePt t="203548" x="10807700" y="5175250"/>
          <p14:tracePt t="203561" x="10795000" y="5175250"/>
          <p14:tracePt t="203577" x="10775950" y="5175250"/>
          <p14:tracePt t="203594" x="10763250" y="5175250"/>
          <p14:tracePt t="203596" x="10756900" y="5175250"/>
          <p14:tracePt t="203620" x="10750550" y="5175250"/>
          <p14:tracePt t="203644" x="10744200" y="5175250"/>
          <p14:tracePt t="203685" x="10737850" y="5175250"/>
          <p14:tracePt t="203692" x="10731500" y="5175250"/>
          <p14:tracePt t="203717" x="10725150" y="5175250"/>
          <p14:tracePt t="203724" x="10718800" y="5168900"/>
          <p14:tracePt t="203732" x="10712450" y="5168900"/>
          <p14:tracePt t="203744" x="10699750" y="5162550"/>
          <p14:tracePt t="203761" x="10674350" y="5162550"/>
          <p14:tracePt t="203777" x="10642600" y="5162550"/>
          <p14:tracePt t="203794" x="10591800" y="5194300"/>
          <p14:tracePt t="203811" x="10560050" y="5219700"/>
          <p14:tracePt t="203828" x="10541000" y="5276850"/>
          <p14:tracePt t="203844" x="10534650" y="5295900"/>
          <p14:tracePt t="203861" x="10521950" y="5327650"/>
          <p14:tracePt t="203877" x="10515600" y="5346700"/>
          <p14:tracePt t="203894" x="10515600" y="5353050"/>
          <p14:tracePt t="204028" x="10509250" y="5353050"/>
          <p14:tracePt t="204036" x="10502900" y="5359400"/>
          <p14:tracePt t="204044" x="10496550" y="5359400"/>
          <p14:tracePt t="204061" x="10496550" y="5365750"/>
          <p14:tracePt t="204077" x="10490200" y="5365750"/>
          <p14:tracePt t="204147" x="10490200" y="5372100"/>
          <p14:tracePt t="204157" x="10490200" y="5378450"/>
          <p14:tracePt t="204172" x="10483850" y="5384800"/>
          <p14:tracePt t="204180" x="10483850" y="5397500"/>
          <p14:tracePt t="204194" x="10477500" y="5397500"/>
          <p14:tracePt t="204211" x="10477500" y="5403850"/>
          <p14:tracePt t="204348" x="10477500" y="5410200"/>
          <p14:tracePt t="204356" x="10471150" y="5416550"/>
          <p14:tracePt t="204364" x="10464800" y="5416550"/>
          <p14:tracePt t="204377" x="10458450" y="5422900"/>
          <p14:tracePt t="204394" x="10445750" y="5429250"/>
          <p14:tracePt t="204411" x="10439400" y="5435600"/>
          <p14:tracePt t="204427" x="10426700" y="5441950"/>
          <p14:tracePt t="204444" x="10420350" y="5441950"/>
          <p14:tracePt t="205764" x="10426700" y="5441950"/>
          <p14:tracePt t="205772" x="10433050" y="5441950"/>
          <p14:tracePt t="205780" x="10433050" y="5448300"/>
          <p14:tracePt t="205794" x="10439400" y="5448300"/>
          <p14:tracePt t="205811" x="10452100" y="5448300"/>
          <p14:tracePt t="205827" x="10471150" y="5448300"/>
          <p14:tracePt t="205844" x="10477500" y="5448300"/>
          <p14:tracePt t="205861" x="10490200" y="5448300"/>
          <p14:tracePt t="205877" x="10496550" y="5448300"/>
          <p14:tracePt t="205894" x="10502900" y="5448300"/>
          <p14:tracePt t="205911" x="10502900" y="5441950"/>
          <p14:tracePt t="205944" x="10502900" y="5461000"/>
          <p14:tracePt t="205961" x="10477500" y="5549900"/>
          <p14:tracePt t="205977" x="10426700" y="5670550"/>
          <p14:tracePt t="205994" x="10382250" y="5791200"/>
          <p14:tracePt t="206011" x="10337800" y="5880100"/>
          <p14:tracePt t="206028" x="10312400" y="5956300"/>
          <p14:tracePt t="206044" x="10306050" y="5969000"/>
          <p14:tracePt t="206061" x="10299700" y="5969000"/>
          <p14:tracePt t="206172" x="10293350" y="5981700"/>
          <p14:tracePt t="206180" x="10280650" y="6000750"/>
          <p14:tracePt t="206188" x="10267950" y="6026150"/>
          <p14:tracePt t="206196" x="10261600" y="6064250"/>
          <p14:tracePt t="206211" x="10255250" y="6083300"/>
          <p14:tracePt t="206228" x="10255250" y="6121400"/>
          <p14:tracePt t="206244" x="10248900" y="6127750"/>
          <p14:tracePt t="206261" x="10248900" y="6134100"/>
          <p14:tracePt t="206277" x="10242550" y="6140450"/>
          <p14:tracePt t="206294" x="10236200" y="6140450"/>
          <p14:tracePt t="206311" x="10236200" y="6146800"/>
          <p14:tracePt t="206344" x="10236200" y="6153150"/>
          <p14:tracePt t="206361" x="10236200" y="6159500"/>
          <p14:tracePt t="206421" x="10236200" y="6165850"/>
          <p14:tracePt t="206452" x="10236200" y="6172200"/>
          <p14:tracePt t="206476" x="10236200" y="6178550"/>
          <p14:tracePt t="206516" x="10236200" y="6184900"/>
          <p14:tracePt t="206524" x="10236200" y="6191250"/>
          <p14:tracePt t="206541" x="10229850" y="6197600"/>
          <p14:tracePt t="206548" x="10217150" y="6210300"/>
          <p14:tracePt t="206561" x="10198100" y="6223000"/>
          <p14:tracePt t="206577" x="10083800" y="6292850"/>
          <p14:tracePt t="206594" x="9791700" y="6419850"/>
          <p14:tracePt t="206596" x="9531350" y="6515100"/>
          <p14:tracePt t="206611" x="9239250" y="6597650"/>
          <p14:tracePt t="206627" x="8350250" y="6731000"/>
          <p14:tracePt t="206644" x="7880350" y="6743700"/>
          <p14:tracePt t="206661" x="7486650" y="6743700"/>
          <p14:tracePt t="206677" x="7086600" y="6743700"/>
          <p14:tracePt t="206694" x="6705600" y="6743700"/>
          <p14:tracePt t="206711" x="6292850" y="6743700"/>
          <p14:tracePt t="206728" x="5880100" y="6743700"/>
          <p14:tracePt t="206744" x="5422900" y="6718300"/>
          <p14:tracePt t="206761" x="4946650" y="6610350"/>
          <p14:tracePt t="206777" x="4527550" y="6470650"/>
          <p14:tracePt t="206794" x="4146550" y="6362700"/>
          <p14:tracePt t="206811" x="3810000" y="6292850"/>
          <p14:tracePt t="206828" x="3397250" y="6254750"/>
          <p14:tracePt t="206844" x="3238500" y="6254750"/>
          <p14:tracePt t="206861" x="3117850" y="6254750"/>
          <p14:tracePt t="206878" x="3016250" y="6248400"/>
          <p14:tracePt t="206894" x="2921000" y="6223000"/>
          <p14:tracePt t="206911" x="2787650" y="6184900"/>
          <p14:tracePt t="206928" x="2578100" y="6121400"/>
          <p14:tracePt t="206944" x="2381250" y="6045200"/>
          <p14:tracePt t="206961" x="2247900" y="6007100"/>
          <p14:tracePt t="206977" x="2197100" y="5988050"/>
          <p14:tracePt t="206994" x="2152650" y="5969000"/>
          <p14:tracePt t="207011" x="2139950" y="5962650"/>
          <p14:tracePt t="207027" x="2133600" y="5962650"/>
          <p14:tracePt t="207044" x="2127250" y="5962650"/>
          <p14:tracePt t="207061" x="2127250" y="5956300"/>
          <p14:tracePt t="207077" x="2120900" y="5930900"/>
          <p14:tracePt t="207094" x="2114550" y="5899150"/>
          <p14:tracePt t="207111" x="2133600" y="5861050"/>
          <p14:tracePt t="207128" x="2159000" y="5829300"/>
          <p14:tracePt t="207144" x="2184400" y="5816600"/>
          <p14:tracePt t="207161" x="2190750" y="5810250"/>
          <p14:tracePt t="207178" x="2197100" y="5803900"/>
          <p14:tracePt t="207194" x="2197100" y="5797550"/>
          <p14:tracePt t="207211" x="2197100" y="5791200"/>
          <p14:tracePt t="207228" x="2197100" y="5759450"/>
          <p14:tracePt t="207244" x="2203450" y="5734050"/>
          <p14:tracePt t="207261" x="2222500" y="5708650"/>
          <p14:tracePt t="207277" x="2235200" y="5683250"/>
          <p14:tracePt t="207294" x="2247900" y="5664200"/>
          <p14:tracePt t="207311" x="2260600" y="5638800"/>
          <p14:tracePt t="207327" x="2286000" y="5613400"/>
          <p14:tracePt t="207344" x="2311400" y="5600700"/>
          <p14:tracePt t="207361" x="2343150" y="5594350"/>
          <p14:tracePt t="207377" x="2349500" y="5594350"/>
          <p14:tracePt t="207394" x="2355850" y="5588000"/>
          <p14:tracePt t="207427" x="2362200" y="5588000"/>
          <p14:tracePt t="207452" x="2362200" y="5581650"/>
          <p14:tracePt t="207461" x="2368550" y="5581650"/>
          <p14:tracePt t="207478" x="2381250" y="5568950"/>
          <p14:tracePt t="207494" x="2393950" y="5562600"/>
          <p14:tracePt t="207511" x="2400300" y="5556250"/>
          <p14:tracePt t="207604" x="2400300" y="5549900"/>
          <p14:tracePt t="207628" x="2400300" y="5543550"/>
          <p14:tracePt t="207643" x="2406650" y="5543550"/>
          <p14:tracePt t="207716" x="2413000" y="5537200"/>
          <p14:tracePt t="207724" x="2413000" y="5530850"/>
          <p14:tracePt t="207732" x="2419350" y="5530850"/>
          <p14:tracePt t="207748" x="2425700" y="5530850"/>
          <p14:tracePt t="207761" x="2425700" y="5524500"/>
          <p14:tracePt t="207876" x="2432050" y="5524500"/>
          <p14:tracePt t="207885" x="2432050" y="5518150"/>
          <p14:tracePt t="207900" x="2438400" y="5511800"/>
          <p14:tracePt t="207911" x="2444750" y="5505450"/>
          <p14:tracePt t="207927" x="2451100" y="5499100"/>
          <p14:tracePt t="207944" x="2457450" y="5492750"/>
          <p14:tracePt t="207961" x="2463800" y="5480050"/>
          <p14:tracePt t="207978" x="2470150" y="5467350"/>
          <p14:tracePt t="207994" x="2476500" y="5454650"/>
          <p14:tracePt t="208011" x="2482850" y="5448300"/>
          <p14:tracePt t="208028" x="2489200" y="5441950"/>
          <p14:tracePt t="208044" x="2489200" y="5435600"/>
          <p14:tracePt t="208061" x="2495550" y="5422900"/>
          <p14:tracePt t="208078" x="2495550" y="5416550"/>
          <p14:tracePt t="208094" x="2501900" y="5416550"/>
          <p14:tracePt t="208111" x="2508250" y="5410200"/>
          <p14:tracePt t="208127" x="2514600" y="5397500"/>
          <p14:tracePt t="208144" x="2527300" y="5378450"/>
          <p14:tracePt t="208161" x="2533650" y="5359400"/>
          <p14:tracePt t="208177" x="2540000" y="5346700"/>
          <p14:tracePt t="208194" x="2540000" y="53403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RESPOSTA  =  B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" name="Á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6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75"/>
    </mc:Choice>
    <mc:Fallback>
      <p:transition spd="slow" advTm="10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795" x="2540000" y="5334000"/>
          <p14:tracePt t="1818" x="2540000" y="5327650"/>
          <p14:tracePt t="1826" x="2540000" y="5321300"/>
          <p14:tracePt t="1835" x="2540000" y="5314950"/>
          <p14:tracePt t="1851" x="2540000" y="5302250"/>
          <p14:tracePt t="1868" x="2540000" y="5295900"/>
          <p14:tracePt t="1885" x="2533650" y="5276850"/>
          <p14:tracePt t="1902" x="2527300" y="5251450"/>
          <p14:tracePt t="1918" x="2514600" y="5213350"/>
          <p14:tracePt t="1935" x="2495550" y="5181600"/>
          <p14:tracePt t="1951" x="2489200" y="5168900"/>
          <p14:tracePt t="1968" x="2470150" y="5137150"/>
          <p14:tracePt t="1985" x="2444750" y="5111750"/>
          <p14:tracePt t="2002" x="2419350" y="5073650"/>
          <p14:tracePt t="2018" x="2406650" y="5041900"/>
          <p14:tracePt t="2035" x="2400300" y="5003800"/>
          <p14:tracePt t="2051" x="2387600" y="4965700"/>
          <p14:tracePt t="2068" x="2381250" y="4927600"/>
          <p14:tracePt t="2085" x="2381250" y="4876800"/>
          <p14:tracePt t="2101" x="2381250" y="4832350"/>
          <p14:tracePt t="2118" x="2381250" y="4787900"/>
          <p14:tracePt t="2135" x="2381250" y="4756150"/>
          <p14:tracePt t="2151" x="2381250" y="4724400"/>
          <p14:tracePt t="2168" x="2381250" y="4679950"/>
          <p14:tracePt t="2185" x="2381250" y="4629150"/>
          <p14:tracePt t="2201" x="2406650" y="4514850"/>
          <p14:tracePt t="2218" x="2444750" y="4425950"/>
          <p14:tracePt t="2235" x="2476500" y="4356100"/>
          <p14:tracePt t="2251" x="2508250" y="4305300"/>
          <p14:tracePt t="2268" x="2527300" y="4260850"/>
          <p14:tracePt t="2285" x="2546350" y="4229100"/>
          <p14:tracePt t="2301" x="2559050" y="4216400"/>
          <p14:tracePt t="2318" x="2565400" y="4197350"/>
          <p14:tracePt t="2335" x="2565400" y="4191000"/>
          <p14:tracePt t="2352" x="2571750" y="4191000"/>
          <p14:tracePt t="2385" x="2578100" y="4184650"/>
          <p14:tracePt t="2402" x="2584450" y="4171950"/>
          <p14:tracePt t="2418" x="2590800" y="4165600"/>
          <p14:tracePt t="2435" x="2597150" y="4159250"/>
          <p14:tracePt t="2468" x="2597150" y="4152900"/>
          <p14:tracePt t="2498" x="2603500" y="4152900"/>
          <p14:tracePt t="2523" x="2609850" y="4152900"/>
          <p14:tracePt t="2539" x="2616200" y="4146550"/>
          <p14:tracePt t="2554" x="2622550" y="4140200"/>
          <p14:tracePt t="2867" x="2628900" y="4133850"/>
          <p14:tracePt t="2874" x="2635250" y="4127500"/>
          <p14:tracePt t="2885" x="2647950" y="4121150"/>
          <p14:tracePt t="2902" x="2673350" y="4089400"/>
          <p14:tracePt t="2918" x="2692400" y="4070350"/>
          <p14:tracePt t="2935" x="2698750" y="4070350"/>
          <p14:tracePt t="2951" x="2705100" y="4064000"/>
          <p14:tracePt t="2985" x="2717800" y="4057650"/>
          <p14:tracePt t="3002" x="2755900" y="4044950"/>
          <p14:tracePt t="3018" x="2800350" y="4032250"/>
          <p14:tracePt t="3035" x="2844800" y="4006850"/>
          <p14:tracePt t="3051" x="2882900" y="3981450"/>
          <p14:tracePt t="3068" x="2914650" y="3956050"/>
          <p14:tracePt t="3085" x="2965450" y="3924300"/>
          <p14:tracePt t="3102" x="3022600" y="3886200"/>
          <p14:tracePt t="3118" x="3086100" y="3848100"/>
          <p14:tracePt t="3135" x="3124200" y="3829050"/>
          <p14:tracePt t="3152" x="3136900" y="3816350"/>
          <p14:tracePt t="3168" x="3143250" y="3810000"/>
          <p14:tracePt t="3185" x="3155950" y="3797300"/>
          <p14:tracePt t="3202" x="3194050" y="3771900"/>
          <p14:tracePt t="3218" x="3206750" y="3765550"/>
          <p14:tracePt t="3235" x="3219450" y="3752850"/>
          <p14:tracePt t="3251" x="3232150" y="3746500"/>
          <p14:tracePt t="3268" x="3238500" y="3740150"/>
          <p14:tracePt t="3285" x="3251200" y="3733800"/>
          <p14:tracePt t="3301" x="3289300" y="3721100"/>
          <p14:tracePt t="3318" x="3378200" y="3689350"/>
          <p14:tracePt t="3335" x="3511550" y="3638550"/>
          <p14:tracePt t="3351" x="3644900" y="3600450"/>
          <p14:tracePt t="3368" x="3765550" y="3581400"/>
          <p14:tracePt t="3370" x="3816350" y="3581400"/>
          <p14:tracePt t="3385" x="3873500" y="3575050"/>
          <p14:tracePt t="3401" x="3981450" y="3575050"/>
          <p14:tracePt t="3418" x="4051300" y="3575050"/>
          <p14:tracePt t="3435" x="4127500" y="3575050"/>
          <p14:tracePt t="3451" x="4197350" y="3575050"/>
          <p14:tracePt t="3468" x="4260850" y="3562350"/>
          <p14:tracePt t="3485" x="4292600" y="3543300"/>
          <p14:tracePt t="3502" x="4305300" y="3543300"/>
          <p14:tracePt t="3518" x="4305300" y="3536950"/>
          <p14:tracePt t="3667" x="4311650" y="3536950"/>
          <p14:tracePt t="3683" x="4318000" y="3536950"/>
          <p14:tracePt t="3690" x="4324350" y="3530600"/>
          <p14:tracePt t="3701" x="4337050" y="3524250"/>
          <p14:tracePt t="3718" x="4362450" y="3517900"/>
          <p14:tracePt t="3735" x="4394200" y="3511550"/>
          <p14:tracePt t="3751" x="4425950" y="3505200"/>
          <p14:tracePt t="3768" x="4464050" y="3492500"/>
          <p14:tracePt t="3785" x="4514850" y="3486150"/>
          <p14:tracePt t="3801" x="4565650" y="3486150"/>
          <p14:tracePt t="3818" x="4572000" y="3486150"/>
          <p14:tracePt t="4331" x="4572000" y="3479800"/>
          <p14:tracePt t="4618" x="4565650" y="3473450"/>
          <p14:tracePt t="4650" x="4559300" y="3473450"/>
          <p14:tracePt t="4706" x="4559300" y="3467100"/>
          <p14:tracePt t="4715" x="4552950" y="3467100"/>
          <p14:tracePt t="4747" x="4546600" y="3467100"/>
          <p14:tracePt t="4915" x="4540250" y="3467100"/>
          <p14:tracePt t="5307" x="4533900" y="3467100"/>
        </p14:tracePtLst>
      </p14:laserTraceLst>
    </p:ext>
  </p:extLs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43</Words>
  <Application>Microsoft Office PowerPoint</Application>
  <PresentationFormat>Widescreen</PresentationFormat>
  <Paragraphs>10</Paragraphs>
  <Slides>4</Slides>
  <Notes>0</Notes>
  <HiddenSlides>0</HiddenSlides>
  <MMClips>4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Estudando para o ENEM de  forma invertida</vt:lpstr>
      <vt:lpstr>Lei de Arquimedes (EMPUXO)</vt:lpstr>
      <vt:lpstr>Apresentação do PowerPoint</vt:lpstr>
      <vt:lpstr>RESPOSTA  =  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 forma invertida</dc:title>
  <dc:creator>leonn</dc:creator>
  <cp:lastModifiedBy>leonn</cp:lastModifiedBy>
  <cp:revision>8</cp:revision>
  <dcterms:created xsi:type="dcterms:W3CDTF">2017-05-15T18:25:03Z</dcterms:created>
  <dcterms:modified xsi:type="dcterms:W3CDTF">2017-05-15T19:29:13Z</dcterms:modified>
</cp:coreProperties>
</file>