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4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72AE-278C-4330-B245-7F8CC85B6617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5AD9-E982-4027-AA09-E7FC3EEE50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11086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72AE-278C-4330-B245-7F8CC85B6617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5AD9-E982-4027-AA09-E7FC3EEE50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79343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72AE-278C-4330-B245-7F8CC85B6617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5AD9-E982-4027-AA09-E7FC3EEE50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36921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72AE-278C-4330-B245-7F8CC85B6617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5AD9-E982-4027-AA09-E7FC3EEE50C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6614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72AE-278C-4330-B245-7F8CC85B6617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5AD9-E982-4027-AA09-E7FC3EEE50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26319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72AE-278C-4330-B245-7F8CC85B6617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5AD9-E982-4027-AA09-E7FC3EEE50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53654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72AE-278C-4330-B245-7F8CC85B6617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5AD9-E982-4027-AA09-E7FC3EEE50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06380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72AE-278C-4330-B245-7F8CC85B6617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5AD9-E982-4027-AA09-E7FC3EEE50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14430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72AE-278C-4330-B245-7F8CC85B6617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5AD9-E982-4027-AA09-E7FC3EEE50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71883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72AE-278C-4330-B245-7F8CC85B6617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5AD9-E982-4027-AA09-E7FC3EEE50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143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72AE-278C-4330-B245-7F8CC85B6617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5AD9-E982-4027-AA09-E7FC3EEE50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95519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72AE-278C-4330-B245-7F8CC85B6617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5AD9-E982-4027-AA09-E7FC3EEE50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15082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72AE-278C-4330-B245-7F8CC85B6617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5AD9-E982-4027-AA09-E7FC3EEE50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44373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72AE-278C-4330-B245-7F8CC85B6617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5AD9-E982-4027-AA09-E7FC3EEE50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7456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72AE-278C-4330-B245-7F8CC85B6617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5AD9-E982-4027-AA09-E7FC3EEE50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82980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72AE-278C-4330-B245-7F8CC85B6617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5AD9-E982-4027-AA09-E7FC3EEE50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3056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72AE-278C-4330-B245-7F8CC85B6617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5AD9-E982-4027-AA09-E7FC3EEE50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5376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172AE-278C-4330-B245-7F8CC85B6617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D5AD9-E982-4027-AA09-E7FC3EEE50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009521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wma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wma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3.wm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287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t-BR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Análise gráfica de </a:t>
            </a:r>
            <a:r>
              <a:rPr lang="pt-BR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movimentos</a:t>
            </a:r>
            <a:br>
              <a:rPr lang="pt-BR" sz="9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Nome: </a:t>
            </a:r>
            <a:r>
              <a:rPr lang="pt-BR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luiza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turma: 2M02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om gravado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551084" y="603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94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12192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Gráficos do movimento uniforme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Gráfico aceleração-tempo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Gráfico velocidade-tempo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Gráficos posição-tempo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Gráficos de MUV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Gráfico aceleração-tempo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Gráfico velocidade-tempo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Gráfico posição-tempo</a:t>
            </a:r>
          </a:p>
          <a:p>
            <a:pPr algn="just">
              <a:lnSpc>
                <a:spcPct val="150000"/>
              </a:lnSpc>
            </a:pPr>
            <a:endParaRPr lang="pt-B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Gráfico velocidade-tempo</a:t>
            </a:r>
          </a:p>
        </p:txBody>
      </p:sp>
      <p:pic>
        <p:nvPicPr>
          <p:cNvPr id="3" name="Som gravado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5824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553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36364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12192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(Enem 1998) Questão 59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uma prova de 100 m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rasos 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desempenho típico de um corredor padrão é representado pelo gráfico a seguir : 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0806" y="1791222"/>
            <a:ext cx="5681532" cy="281835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0" y="4826675"/>
            <a:ext cx="1219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Baseado no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gráfico,em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que intervalo de tempo a velocidade do corredor é aproximadamente constante: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A) Entre 0 e 1 segundo. 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B) Entre 1 e 5 segundos. 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C) Entre 5 e 8 segundos. 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D) Entre 8 e 11 segundos. 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E) Entre 12 e 15 segundos</a:t>
            </a:r>
          </a:p>
          <a:p>
            <a:endParaRPr lang="pt-BR" dirty="0"/>
          </a:p>
        </p:txBody>
      </p:sp>
      <p:pic>
        <p:nvPicPr>
          <p:cNvPr id="5" name="Som gravado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5824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249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TM04033921[[fn=Damasco]]</Template>
  <TotalTime>57</TotalTime>
  <Words>75</Words>
  <Application>Microsoft Office PowerPoint</Application>
  <PresentationFormat>Personalizar</PresentationFormat>
  <Paragraphs>22</Paragraphs>
  <Slides>3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4" baseType="lpstr">
      <vt:lpstr>Damask</vt:lpstr>
      <vt:lpstr>Análise gráfica de movimentos Nome: ana luiza turma: 2M02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 gráfica de movimentos</dc:title>
  <dc:creator>Windows</dc:creator>
  <cp:lastModifiedBy>Windows</cp:lastModifiedBy>
  <cp:revision>8</cp:revision>
  <dcterms:created xsi:type="dcterms:W3CDTF">2017-05-10T18:32:09Z</dcterms:created>
  <dcterms:modified xsi:type="dcterms:W3CDTF">2017-05-11T13:37:57Z</dcterms:modified>
</cp:coreProperties>
</file>