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0" r:id="rId4"/>
    <p:sldId id="262" r:id="rId5"/>
    <p:sldId id="261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485BF-E702-9544-9FDE-6400007D1C23}" type="datetimeFigureOut">
              <a:rPr lang="pt-BR" smtClean="0"/>
              <a:pPr/>
              <a:t>15/05/2017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2DB25-2A8F-FE4C-B810-8A6F4F6B04B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8125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  <a:p>
            <a:endParaRPr lang="pt-BR"/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2DB25-2A8F-FE4C-B810-8A6F4F6B04B5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59171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ransition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89026" y="250032"/>
            <a:ext cx="9674224" cy="1797843"/>
          </a:xfrm>
        </p:spPr>
        <p:txBody>
          <a:bodyPr/>
          <a:lstStyle/>
          <a:p>
            <a:r>
              <a:rPr lang="pt-BR" dirty="0"/>
              <a:t>Estudando para o Enem de forma </a:t>
            </a:r>
            <a:r>
              <a:rPr lang="pt-BR" dirty="0" smtClean="0"/>
              <a:t>invertida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04999" y="3095626"/>
            <a:ext cx="9477413" cy="3321843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Nome:</a:t>
            </a:r>
            <a:r>
              <a:rPr lang="pt-BR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 Julia S. Oliveira</a:t>
            </a:r>
          </a:p>
          <a:p>
            <a:r>
              <a:rPr lang="pt-BR" sz="28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</a:t>
            </a:r>
            <a:r>
              <a:rPr lang="pt-BR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Lucas Xavier</a:t>
            </a:r>
          </a:p>
          <a:p>
            <a:r>
              <a:rPr lang="pt-BR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Turma:</a:t>
            </a:r>
            <a:r>
              <a:rPr lang="pt-BR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2°M01</a:t>
            </a:r>
          </a:p>
          <a:p>
            <a:r>
              <a:rPr lang="pt-BR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Cinemática: </a:t>
            </a:r>
            <a:r>
              <a:rPr lang="pt-BR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 de Reação</a:t>
            </a:r>
          </a:p>
          <a:p>
            <a:r>
              <a:rPr lang="pt-BR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Enem 2011</a:t>
            </a:r>
            <a:r>
              <a:rPr lang="pt-BR" sz="2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Questão </a:t>
            </a:r>
            <a:r>
              <a:rPr lang="pt-BR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endParaRPr lang="pt-BR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E.E.E.M.F.</a:t>
            </a:r>
            <a:r>
              <a:rPr lang="pt-BR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</a:t>
            </a:r>
            <a:r>
              <a:rPr lang="pt-BR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“</a:t>
            </a:r>
            <a:r>
              <a:rPr lang="pt-BR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Filomena </a:t>
            </a:r>
            <a:r>
              <a:rPr lang="pt-BR" sz="28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Quitiba</a:t>
            </a:r>
            <a:r>
              <a:rPr lang="pt-BR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10" name="~PP2394.WAV">
            <a:hlinkClick r:id="" action="ppaction://media"/>
          </p:cNvPr>
          <p:cNvPicPr>
            <a:picLocks noRot="1" noChangeAspect="1"/>
          </p:cNvPicPr>
          <p:nvPr>
            <a:wavAudioFile r:embed="rId1" name="~PP2394.WAV"/>
          </p:nvPr>
        </p:nvPicPr>
        <p:blipFill>
          <a:blip r:embed="rId4"/>
          <a:stretch>
            <a:fillRect/>
          </a:stretch>
        </p:blipFill>
        <p:spPr>
          <a:xfrm>
            <a:off x="11518900" y="61849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6129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74395" y="1143000"/>
            <a:ext cx="9830217" cy="4768222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Cinemática</a:t>
            </a:r>
            <a:r>
              <a:rPr lang="pt-BR" sz="3200" dirty="0">
                <a:solidFill>
                  <a:srgbClr val="3D596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é a parte da Mecânica que descreve o movimento, determinando a posição, a velocidade e a aceleração de um corpo em cada instante.</a:t>
            </a:r>
            <a:endParaRPr lang="pt-BR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928813" y="2876999"/>
            <a:ext cx="972740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444444"/>
                </a:solidFill>
                <a:effectLst/>
                <a:latin typeface="NewsGothicBT-Roman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800" b="1" dirty="0">
                <a:solidFill>
                  <a:srgbClr val="FFC000"/>
                </a:solidFill>
                <a:effectLst/>
                <a:latin typeface="NewsGothic-Bold"/>
                <a:ea typeface="Times New Roman" panose="02020603050405020304" pitchFamily="18" charset="0"/>
                <a:cs typeface="Times New Roman" panose="02020603050405020304" pitchFamily="18" charset="0"/>
              </a:rPr>
              <a:t>tempo de reação</a:t>
            </a:r>
            <a:r>
              <a:rPr lang="pt-BR" sz="2800" dirty="0">
                <a:solidFill>
                  <a:srgbClr val="444444"/>
                </a:solidFill>
                <a:effectLst/>
                <a:latin typeface="NewsGothicBT-Roman"/>
                <a:ea typeface="Times New Roman" panose="02020603050405020304" pitchFamily="18" charset="0"/>
                <a:cs typeface="Times New Roman" panose="02020603050405020304" pitchFamily="18" charset="0"/>
              </a:rPr>
              <a:t> é o intervalo de tempo existente entre a geração de um estímulo visual, audível, etc., e a ação motora. Esse tempo gira em torno de valores que correspondem a milésimos de segundos e depende de fatores.</a:t>
            </a:r>
            <a:endParaRPr lang="pt-BR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t-BR" dirty="0"/>
          </a:p>
        </p:txBody>
      </p:sp>
      <p:pic>
        <p:nvPicPr>
          <p:cNvPr id="9" name="~PP3159.WAV">
            <a:hlinkClick r:id="" action="ppaction://media"/>
          </p:cNvPr>
          <p:cNvPicPr>
            <a:picLocks noRot="1" noChangeAspect="1"/>
          </p:cNvPicPr>
          <p:nvPr>
            <a:wavAudioFile r:embed="rId1" name="~PP3159.WAV"/>
          </p:nvPr>
        </p:nvPicPr>
        <p:blipFill>
          <a:blip r:embed="rId3"/>
          <a:stretch>
            <a:fillRect/>
          </a:stretch>
        </p:blipFill>
        <p:spPr>
          <a:xfrm>
            <a:off x="11518900" y="61849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4865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31219" y="595313"/>
            <a:ext cx="9373393" cy="5315909"/>
          </a:xfrm>
        </p:spPr>
        <p:txBody>
          <a:bodyPr/>
          <a:lstStyle/>
          <a:p>
            <a:r>
              <a:rPr lang="pt-BR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Questão do Enem:</a:t>
            </a:r>
          </a:p>
          <a:p>
            <a:r>
              <a:rPr lang="pt-BR" sz="2400">
                <a:solidFill>
                  <a:srgbClr val="6666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Para medir o tempo de reação de uma pessoa, pode-se realizar a seguinte experiência:</a:t>
            </a:r>
            <a:endParaRPr lang="pt-BR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pt-BR" sz="2400">
                <a:solidFill>
                  <a:srgbClr val="6666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Mantenha uma régua (com cerca de 30 cm) suspensa verticalmente, segurando-a pela extremidade superior, </a:t>
            </a:r>
            <a:br>
              <a:rPr lang="pt-BR" sz="2400">
                <a:solidFill>
                  <a:srgbClr val="6666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400">
                <a:solidFill>
                  <a:srgbClr val="6666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modo que o zero da régua esteja situado na extremidade inferior.</a:t>
            </a:r>
            <a:br>
              <a:rPr lang="pt-BR" sz="2400">
                <a:solidFill>
                  <a:srgbClr val="6666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400">
                <a:solidFill>
                  <a:srgbClr val="6666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II. A pessoa deve colocar os dedos de sua mão, em forma de pinça, próximos do zero da régua, sem tocá-la.</a:t>
            </a:r>
            <a:br>
              <a:rPr lang="pt-BR" sz="2400">
                <a:solidFill>
                  <a:srgbClr val="6666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400">
                <a:solidFill>
                  <a:srgbClr val="6666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III. Sem aviso prévio, a pessoa que estiver segurando a régua deve soltá-la. A outra pessoa deve procurar segurá-la o mais rapidamente possível e observar a posição onde conseguiu segurar a régua, isto é, a distância que ela percorre durante a queda</a:t>
            </a:r>
            <a:r>
              <a:rPr lang="pt-BR" sz="1800">
                <a:solidFill>
                  <a:srgbClr val="6666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/>
          </a:p>
        </p:txBody>
      </p:sp>
      <p:pic>
        <p:nvPicPr>
          <p:cNvPr id="13" name="~PP1677.WAV">
            <a:hlinkClick r:id="" action="ppaction://media"/>
          </p:cNvPr>
          <p:cNvPicPr>
            <a:picLocks noRot="1" noChangeAspect="1"/>
          </p:cNvPicPr>
          <p:nvPr>
            <a:wavAudioFile r:embed="rId1" name="~PP1677.WAV"/>
          </p:nvPr>
        </p:nvPicPr>
        <p:blipFill>
          <a:blip r:embed="rId3"/>
          <a:stretch>
            <a:fillRect/>
          </a:stretch>
        </p:blipFill>
        <p:spPr>
          <a:xfrm>
            <a:off x="11518900" y="61849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1426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19313" y="333375"/>
            <a:ext cx="9385299" cy="5577847"/>
          </a:xfrm>
        </p:spPr>
        <p:txBody>
          <a:bodyPr>
            <a:normAutofit lnSpcReduction="10000"/>
          </a:bodyPr>
          <a:lstStyle/>
          <a:p>
            <a:r>
              <a:rPr lang="pt-BR" sz="2800" b="1" dirty="0" smtClean="0">
                <a:solidFill>
                  <a:srgbClr val="6666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distância </a:t>
            </a:r>
            <a:r>
              <a:rPr lang="pt-BR" sz="2800" b="1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percorrida pela régua aumenta mais rapidamente que o tempo de </a:t>
            </a:r>
            <a:r>
              <a:rPr lang="pt-BR" sz="2800" b="1" dirty="0" smtClean="0">
                <a:solidFill>
                  <a:srgbClr val="6666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reação, porque: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r>
              <a:rPr lang="pt-BR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pt-BR" sz="2800" dirty="0">
                <a:solidFill>
                  <a:srgbClr val="88888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energia mecânica da régua aumenta, o que a faz cair mais rápido.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r>
              <a:rPr lang="pt-BR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pt-BR" sz="2800" dirty="0">
                <a:solidFill>
                  <a:srgbClr val="88888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800" dirty="0" smtClean="0">
                <a:solidFill>
                  <a:srgbClr val="88888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resistência </a:t>
            </a:r>
            <a:r>
              <a:rPr lang="pt-BR" sz="2800" dirty="0">
                <a:solidFill>
                  <a:srgbClr val="88888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 ar aumenta, o que faz a régua cair com menor velocidade.</a:t>
            </a:r>
            <a:endParaRPr lang="pt-BR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r>
              <a:rPr lang="pt-BR" sz="28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pt-BR" sz="2800" dirty="0" smtClean="0">
                <a:solidFill>
                  <a:srgbClr val="88888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aceleração </a:t>
            </a:r>
            <a:r>
              <a:rPr lang="pt-BR" sz="2800" dirty="0">
                <a:solidFill>
                  <a:srgbClr val="88888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queda da régua varia, o que provoca um movimento acelerado.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r>
              <a:rPr lang="pt-BR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pt-BR" sz="2800" dirty="0">
                <a:solidFill>
                  <a:srgbClr val="88888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800" dirty="0" smtClean="0">
                <a:solidFill>
                  <a:srgbClr val="88888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força </a:t>
            </a:r>
            <a:r>
              <a:rPr lang="pt-BR" sz="2800" dirty="0">
                <a:solidFill>
                  <a:srgbClr val="88888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peso da régua tem valor constante, o que gera um movimento acelerado.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r>
              <a:rPr lang="pt-BR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pt-BR" sz="2800" dirty="0">
                <a:solidFill>
                  <a:srgbClr val="88888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800" dirty="0" smtClean="0">
                <a:solidFill>
                  <a:srgbClr val="88888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velocidade </a:t>
            </a:r>
            <a:r>
              <a:rPr lang="pt-BR" sz="2800" dirty="0">
                <a:solidFill>
                  <a:srgbClr val="88888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 régua é constante, o que provoca uma passagem linear de tempo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13" name="~PP3951.WAV">
            <a:hlinkClick r:id="" action="ppaction://media"/>
          </p:cNvPr>
          <p:cNvPicPr>
            <a:picLocks noRot="1" noChangeAspect="1"/>
          </p:cNvPicPr>
          <p:nvPr>
            <a:wavAudioFile r:embed="rId1" name="~PP3951.WAV"/>
          </p:nvPr>
        </p:nvPicPr>
        <p:blipFill>
          <a:blip r:embed="rId3"/>
          <a:stretch>
            <a:fillRect/>
          </a:stretch>
        </p:blipFill>
        <p:spPr>
          <a:xfrm>
            <a:off x="11518900" y="61849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4022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1219" y="631031"/>
            <a:ext cx="9191625" cy="5774532"/>
          </a:xfrm>
          <a:prstGeom prst="rect">
            <a:avLst/>
          </a:prstGeom>
        </p:spPr>
      </p:pic>
      <p:pic>
        <p:nvPicPr>
          <p:cNvPr id="14" name="~PP271.WAV">
            <a:hlinkClick r:id="" action="ppaction://media"/>
          </p:cNvPr>
          <p:cNvPicPr>
            <a:picLocks noRot="1" noChangeAspect="1"/>
          </p:cNvPicPr>
          <p:nvPr>
            <a:wavAudioFile r:embed="rId1" name="~PP271.WAV"/>
          </p:nvPr>
        </p:nvPicPr>
        <p:blipFill>
          <a:blip r:embed="rId4"/>
          <a:stretch>
            <a:fillRect/>
          </a:stretch>
        </p:blipFill>
        <p:spPr>
          <a:xfrm>
            <a:off x="11518900" y="61849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7755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1158" y="285728"/>
            <a:ext cx="9786938" cy="6012656"/>
          </a:xfrm>
          <a:prstGeom prst="rect">
            <a:avLst/>
          </a:prstGeom>
        </p:spPr>
      </p:pic>
      <p:pic>
        <p:nvPicPr>
          <p:cNvPr id="8" name="~PP1905.WAV">
            <a:hlinkClick r:id="" action="ppaction://media"/>
          </p:cNvPr>
          <p:cNvPicPr>
            <a:picLocks noRot="1" noChangeAspect="1"/>
          </p:cNvPicPr>
          <p:nvPr>
            <a:wavAudioFile r:embed="rId1" name="~PP1905.WAV"/>
          </p:nvPr>
        </p:nvPicPr>
        <p:blipFill>
          <a:blip r:embed="rId4"/>
          <a:stretch>
            <a:fillRect/>
          </a:stretch>
        </p:blipFill>
        <p:spPr>
          <a:xfrm>
            <a:off x="11518900" y="61849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7060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91</Words>
  <Application>Microsoft Office PowerPoint</Application>
  <PresentationFormat>Personalizar</PresentationFormat>
  <Paragraphs>20</Paragraphs>
  <Slides>6</Slides>
  <Notes>1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Cacho</vt:lpstr>
      <vt:lpstr>Estudando para o Enem de forma invertida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divertida</dc:title>
  <cp:lastModifiedBy>Windows</cp:lastModifiedBy>
  <cp:revision>11</cp:revision>
  <dcterms:modified xsi:type="dcterms:W3CDTF">2017-05-15T23:29:15Z</dcterms:modified>
</cp:coreProperties>
</file>