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5C47-8118-4E0B-9835-778C3B748CDB}" type="datetimeFigureOut">
              <a:rPr lang="pt-BR" smtClean="0"/>
              <a:pPr/>
              <a:t>11/05/2017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C52D-5FF4-4C36-AA5F-E6BE1471A0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Hidrostática:Teorema de Arquimedes</a:t>
            </a:r>
            <a:b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t-B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Empuxo</a:t>
            </a:r>
            <a:endParaRPr lang="pt-BR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712968" cy="17526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sz="24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pt-BR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pt-BR" sz="2400" b="1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Jhon</a:t>
            </a:r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Lennon  Série:</a:t>
            </a:r>
            <a:r>
              <a:rPr lang="pt-BR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2º M02</a:t>
            </a:r>
          </a:p>
          <a:p>
            <a:pPr algn="just"/>
            <a:r>
              <a:rPr lang="pt-BR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Professor:</a:t>
            </a:r>
            <a:r>
              <a:rPr lang="pt-BR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Lucas Xavier </a:t>
            </a:r>
            <a:r>
              <a:rPr lang="pt-BR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Física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EEEFM Prof.ª Filomena </a:t>
            </a:r>
            <a:r>
              <a:rPr lang="pt-BR" sz="2400" dirty="0" err="1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Quitiba</a:t>
            </a:r>
            <a:endParaRPr lang="pt-BR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2844" y="135729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</a:rPr>
              <a:t>Estudando para o ENEM de forma invertida </a:t>
            </a:r>
            <a:endParaRPr lang="pt-BR" sz="3600" dirty="0"/>
          </a:p>
        </p:txBody>
      </p:sp>
      <p:pic>
        <p:nvPicPr>
          <p:cNvPr id="5" name="~PP4041.WAV">
            <a:hlinkClick r:id="" action="ppaction://media"/>
          </p:cNvPr>
          <p:cNvPicPr>
            <a:picLocks noRot="1" noChangeAspect="1"/>
          </p:cNvPicPr>
          <p:nvPr>
            <a:wavAudioFile r:embed="rId1" name="~PP404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física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endParaRPr lang="pt-BR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pt-B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Físico e Matemático.</a:t>
            </a:r>
          </a:p>
          <a:p>
            <a:r>
              <a:rPr lang="pt-BR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Afirmou que: Corpos mais densos afundam e menos densos flutuam.</a:t>
            </a:r>
          </a:p>
          <a:p>
            <a:endParaRPr lang="pt-BR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pt-B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Resultado de imagem para teorema de arquimed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475559"/>
            <a:ext cx="3275856" cy="2382441"/>
          </a:xfrm>
          <a:prstGeom prst="rect">
            <a:avLst/>
          </a:prstGeom>
          <a:noFill/>
        </p:spPr>
      </p:pic>
      <p:pic>
        <p:nvPicPr>
          <p:cNvPr id="2052" name="Picture 4" descr="Resultado de imagem para arquimed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2698948" cy="2087513"/>
          </a:xfrm>
          <a:prstGeom prst="rect">
            <a:avLst/>
          </a:prstGeom>
          <a:noFill/>
        </p:spPr>
      </p:pic>
      <p:pic>
        <p:nvPicPr>
          <p:cNvPr id="6" name="~PP2692.WAV">
            <a:hlinkClick r:id="" action="ppaction://media"/>
          </p:cNvPr>
          <p:cNvPicPr>
            <a:picLocks noRot="1" noChangeAspect="1"/>
          </p:cNvPicPr>
          <p:nvPr>
            <a:wavAudioFile r:embed="rId1" name="~PP2692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Para Calcular o Empuxo;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pt-BR" sz="6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 = d . V . g</a:t>
            </a:r>
          </a:p>
          <a:p>
            <a:pPr algn="ctr">
              <a:buNone/>
            </a:pPr>
            <a:endParaRPr lang="pt-BR" sz="4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 = empuxo,</a:t>
            </a: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 = densidade,</a:t>
            </a: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V = volume,</a:t>
            </a: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g = aceleração da gravidade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341.WAV">
            <a:hlinkClick r:id="" action="ppaction://media"/>
          </p:cNvPr>
          <p:cNvPicPr>
            <a:picLocks noRot="1" noChangeAspect="1"/>
          </p:cNvPicPr>
          <p:nvPr>
            <a:wavAudioFile r:embed="rId1" name="~PP34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Submarinos: Como Submergem e emergem</a:t>
            </a:r>
            <a:r>
              <a:rPr lang="pt-BR" sz="3200" b="1" dirty="0" smtClean="0"/>
              <a:t>?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5" descr="7submari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645024"/>
            <a:ext cx="3845520" cy="2647024"/>
          </a:xfrm>
          <a:prstGeom prst="rect">
            <a:avLst/>
          </a:prstGeom>
        </p:spPr>
      </p:pic>
      <p:pic>
        <p:nvPicPr>
          <p:cNvPr id="6" name="Picture 3" descr="C:\Users\S.Benevides\Pictures\imagesHTODZ9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73016"/>
            <a:ext cx="3024336" cy="2664296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23528" y="1412776"/>
            <a:ext cx="856895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submarinos flutuam porque o peso de água que deslocam é igual ao seu peso, criando uma força de flutuação que contraria a gravidade.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2015.WAV">
            <a:hlinkClick r:id="" action="ppaction://media"/>
          </p:cNvPr>
          <p:cNvPicPr>
            <a:picLocks noRot="1" noChangeAspect="1"/>
          </p:cNvPicPr>
          <p:nvPr>
            <a:wavAudioFile r:embed="rId1" name="~PP2015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Porque o navio flutua</a:t>
            </a:r>
            <a:r>
              <a:rPr lang="pt-BR" b="1" dirty="0" smtClean="0"/>
              <a:t>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429000"/>
            <a:ext cx="5524500" cy="3238501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23528" y="1628800"/>
            <a:ext cx="864096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Isso ocorre 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porque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a água exerce sobre um corpo submerso uma força que o empurra para a superfície. A essa força damos o nome de empuxo, que exercido sobre um corpo submerso é igual ao peso da água deslocada. Assim, quando o empuxo é maior do que o peso do objeto, esse objeto 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flutua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 e, quando é menor ele afunda.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~PP2876.WAV">
            <a:hlinkClick r:id="" action="ppaction://media"/>
          </p:cNvPr>
          <p:cNvPicPr>
            <a:picLocks noRot="1" noChangeAspect="1"/>
          </p:cNvPicPr>
          <p:nvPr>
            <a:wavAudioFile r:embed="rId1" name="~PP2876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Questão do ENEM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O empuxo é um fenômeno bastante familiar. Um exemplo é a facilidade relativa com que você pode se levantar de dentro de uma piscina em comparação com tentar se levantar de fora da água, ou seja, no ar.</a:t>
            </a:r>
          </a:p>
          <a:p>
            <a:pPr algn="just" fontAlgn="base">
              <a:lnSpc>
                <a:spcPct val="170000"/>
              </a:lnSpc>
            </a:pPr>
            <a:endParaRPr lang="pt-BR" sz="35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170000"/>
              </a:lnSpc>
              <a:buNone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De acordo com o princípio de Arquimedes, que define empuxo, marque a proposição correta:</a:t>
            </a:r>
          </a:p>
          <a:p>
            <a:pPr fontAlgn="base">
              <a:lnSpc>
                <a:spcPct val="170000"/>
              </a:lnSpc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a)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 Quando um corpo flutua na água, o empuxo recebido pelo corpo é menor que o peso do corpo.</a:t>
            </a:r>
          </a:p>
          <a:p>
            <a:pPr fontAlgn="base">
              <a:lnSpc>
                <a:spcPct val="170000"/>
              </a:lnSpc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O princípio de Arquimedes somente é válido para corpos mergulhados em líquidos e não pode ser aplicado para gases.</a:t>
            </a:r>
          </a:p>
          <a:p>
            <a:pPr fontAlgn="base">
              <a:lnSpc>
                <a:spcPct val="170000"/>
              </a:lnSpc>
            </a:pPr>
            <a:r>
              <a:rPr lang="pt-BR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Um corpo total ou parcialmente imerso em um fluido sofre uma força vertical para cima e igual em módulo ao peso do fluido deslocado.</a:t>
            </a:r>
          </a:p>
          <a:p>
            <a:pPr fontAlgn="base">
              <a:lnSpc>
                <a:spcPct val="170000"/>
              </a:lnSpc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d)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Se um corpo afunda na água com velocidade constante, o empuxo sobre ele é nulo.</a:t>
            </a:r>
          </a:p>
          <a:p>
            <a:pPr fontAlgn="base">
              <a:lnSpc>
                <a:spcPct val="170000"/>
              </a:lnSpc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e) 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Dois objetos de mesmo volume, quando imersos em líquidos de densidades diferentes, sofrem empuxos iguais.</a:t>
            </a:r>
          </a:p>
          <a:p>
            <a:endParaRPr lang="pt-BR" dirty="0" smtClean="0"/>
          </a:p>
          <a:p>
            <a:pPr algn="just" fontAlgn="base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1517.WAV">
            <a:hlinkClick r:id="" action="ppaction://media"/>
          </p:cNvPr>
          <p:cNvPicPr>
            <a:picLocks noRot="1" noChangeAspect="1"/>
          </p:cNvPicPr>
          <p:nvPr>
            <a:wavAudioFile r:embed="rId1" name="~PP1517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0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284</Words>
  <Application>Microsoft Office PowerPoint</Application>
  <PresentationFormat>Apresentação na tela (4:3)</PresentationFormat>
  <Paragraphs>32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Hidrostática:Teorema de Arquimedes Empuxo</vt:lpstr>
      <vt:lpstr>física </vt:lpstr>
      <vt:lpstr>Para Calcular o Empuxo;</vt:lpstr>
      <vt:lpstr>Submarinos: Como Submergem e emergem?</vt:lpstr>
      <vt:lpstr>Porque o navio flutua?</vt:lpstr>
      <vt:lpstr>Questão do ENEM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Teorema de Arquimedes; e suas Aplicações no nosso cotidiano</dc:title>
  <dc:creator>Windows</dc:creator>
  <cp:lastModifiedBy>Windows</cp:lastModifiedBy>
  <cp:revision>25</cp:revision>
  <dcterms:created xsi:type="dcterms:W3CDTF">2017-02-23T01:24:57Z</dcterms:created>
  <dcterms:modified xsi:type="dcterms:W3CDTF">2017-05-11T13:41:29Z</dcterms:modified>
</cp:coreProperties>
</file>