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62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howOutlineIcons="0">
    <p:restoredLeft sz="15441" autoAdjust="0"/>
    <p:restoredTop sz="94660"/>
  </p:normalViewPr>
  <p:slideViewPr>
    <p:cSldViewPr>
      <p:cViewPr varScale="1">
        <p:scale>
          <a:sx n="61" d="100"/>
          <a:sy n="61" d="100"/>
        </p:scale>
        <p:origin x="-14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riângulo isósceles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16A74DA5-A294-4CCF-8D41-5EBC4381C0F5}" type="datetimeFigureOut">
              <a:rPr lang="pt-BR" smtClean="0"/>
              <a:pPr/>
              <a:t>11/05/2017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5F403F85-3C6B-414E-9400-9FAF254ED73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diamond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74DA5-A294-4CCF-8D41-5EBC4381C0F5}" type="datetimeFigureOut">
              <a:rPr lang="pt-BR" smtClean="0"/>
              <a:pPr/>
              <a:t>11/05/2017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03F85-3C6B-414E-9400-9FAF254ED73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diamond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74DA5-A294-4CCF-8D41-5EBC4381C0F5}" type="datetimeFigureOut">
              <a:rPr lang="pt-BR" smtClean="0"/>
              <a:pPr/>
              <a:t>11/05/2017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03F85-3C6B-414E-9400-9FAF254ED73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diamond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16A74DA5-A294-4CCF-8D41-5EBC4381C0F5}" type="datetimeFigureOut">
              <a:rPr lang="pt-BR" smtClean="0"/>
              <a:pPr/>
              <a:t>11/05/2017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03F85-3C6B-414E-9400-9FAF254ED73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diamond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riângulo retângulo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riângulo isósceles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16A74DA5-A294-4CCF-8D41-5EBC4381C0F5}" type="datetimeFigureOut">
              <a:rPr lang="pt-BR" smtClean="0"/>
              <a:pPr/>
              <a:t>11/05/2017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5F403F85-3C6B-414E-9400-9FAF254ED736}" type="slidenum">
              <a:rPr lang="pt-BR" smtClean="0"/>
              <a:pPr/>
              <a:t>‹nº›</a:t>
            </a:fld>
            <a:endParaRPr lang="pt-BR"/>
          </a:p>
        </p:txBody>
      </p:sp>
      <p:cxnSp>
        <p:nvCxnSpPr>
          <p:cNvPr id="11" name="Conector reto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to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amond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6A74DA5-A294-4CCF-8D41-5EBC4381C0F5}" type="datetimeFigureOut">
              <a:rPr lang="pt-BR" smtClean="0"/>
              <a:pPr/>
              <a:t>11/05/2017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5F403F85-3C6B-414E-9400-9FAF254ED73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diamond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16A74DA5-A294-4CCF-8D41-5EBC4381C0F5}" type="datetimeFigureOut">
              <a:rPr lang="pt-BR" smtClean="0"/>
              <a:pPr/>
              <a:t>11/05/2017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5F403F85-3C6B-414E-9400-9FAF254ED73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amond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74DA5-A294-4CCF-8D41-5EBC4381C0F5}" type="datetimeFigureOut">
              <a:rPr lang="pt-BR" smtClean="0"/>
              <a:pPr/>
              <a:t>11/05/2017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03F85-3C6B-414E-9400-9FAF254ED73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diamond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6A74DA5-A294-4CCF-8D41-5EBC4381C0F5}" type="datetimeFigureOut">
              <a:rPr lang="pt-BR" smtClean="0"/>
              <a:pPr/>
              <a:t>11/05/2017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5F403F85-3C6B-414E-9400-9FAF254ED73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ransition>
    <p:diamond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16A74DA5-A294-4CCF-8D41-5EBC4381C0F5}" type="datetimeFigureOut">
              <a:rPr lang="pt-BR" smtClean="0"/>
              <a:pPr/>
              <a:t>11/05/2017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5F403F85-3C6B-414E-9400-9FAF254ED73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amond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16A74DA5-A294-4CCF-8D41-5EBC4381C0F5}" type="datetimeFigureOut">
              <a:rPr lang="pt-BR" smtClean="0"/>
              <a:pPr/>
              <a:t>11/05/2017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5F403F85-3C6B-414E-9400-9FAF254ED73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amond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riângulo retângulo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Conector reto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to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16A74DA5-A294-4CCF-8D41-5EBC4381C0F5}" type="datetimeFigureOut">
              <a:rPr lang="pt-BR" smtClean="0"/>
              <a:pPr/>
              <a:t>11/05/2017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5F403F85-3C6B-414E-9400-9FAF254ED73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>
    <p:diamond/>
  </p:transition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1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2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3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4.wav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5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audio" Target="../media/audio6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40544" y="476672"/>
            <a:ext cx="8062912" cy="2592288"/>
          </a:xfrm>
        </p:spPr>
        <p:txBody>
          <a:bodyPr>
            <a:noAutofit/>
          </a:bodyPr>
          <a:lstStyle/>
          <a:p>
            <a:pPr algn="ctr"/>
            <a:r>
              <a:rPr lang="pt-BR" sz="6000" dirty="0" smtClean="0">
                <a:solidFill>
                  <a:schemeClr val="accent1"/>
                </a:solidFill>
                <a:latin typeface="Forte" pitchFamily="66" charset="0"/>
              </a:rPr>
              <a:t>Estudando para o Enem de forma invertida</a:t>
            </a:r>
            <a:endParaRPr lang="pt-BR" sz="6000" dirty="0">
              <a:solidFill>
                <a:schemeClr val="accent1"/>
              </a:solidFill>
              <a:latin typeface="Forte" pitchFamily="66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40544" y="3140968"/>
            <a:ext cx="8062912" cy="3384376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pt-BR" dirty="0" err="1" smtClean="0">
                <a:solidFill>
                  <a:schemeClr val="tx1"/>
                </a:solidFill>
                <a:latin typeface="Arial Black" pitchFamily="34" charset="0"/>
              </a:rPr>
              <a:t>E.E.E.F.M.</a:t>
            </a:r>
            <a:r>
              <a:rPr lang="pt-BR" dirty="0" smtClean="0">
                <a:solidFill>
                  <a:schemeClr val="tx1"/>
                </a:solidFill>
                <a:latin typeface="Arial Black" pitchFamily="34" charset="0"/>
              </a:rPr>
              <a:t> Professor Filomena Quitiba</a:t>
            </a:r>
          </a:p>
          <a:p>
            <a:pPr algn="l"/>
            <a:endParaRPr lang="pt-BR" dirty="0" smtClean="0">
              <a:solidFill>
                <a:schemeClr val="tx1"/>
              </a:solidFill>
              <a:latin typeface="Arial Black" pitchFamily="34" charset="0"/>
            </a:endParaRPr>
          </a:p>
          <a:p>
            <a:pPr algn="l"/>
            <a:r>
              <a:rPr lang="pt-BR" dirty="0" smtClean="0">
                <a:solidFill>
                  <a:schemeClr val="tx1"/>
                </a:solidFill>
                <a:latin typeface="Arial Black" pitchFamily="34" charset="0"/>
              </a:rPr>
              <a:t>Nome:Ester Corrêa Paixão Turma:2ºM04</a:t>
            </a:r>
          </a:p>
          <a:p>
            <a:pPr algn="l"/>
            <a:endParaRPr lang="pt-BR" dirty="0" smtClean="0">
              <a:solidFill>
                <a:schemeClr val="tx1"/>
              </a:solidFill>
              <a:latin typeface="Arial Black" pitchFamily="34" charset="0"/>
            </a:endParaRPr>
          </a:p>
          <a:p>
            <a:pPr algn="l"/>
            <a:r>
              <a:rPr lang="pt-BR" dirty="0" smtClean="0">
                <a:solidFill>
                  <a:schemeClr val="tx1"/>
                </a:solidFill>
                <a:latin typeface="Arial Black" pitchFamily="34" charset="0"/>
              </a:rPr>
              <a:t>Professor: Lucas Xavier</a:t>
            </a:r>
          </a:p>
          <a:p>
            <a:pPr algn="l"/>
            <a:endParaRPr lang="pt-BR" dirty="0" smtClean="0">
              <a:solidFill>
                <a:schemeClr val="tx1"/>
              </a:solidFill>
              <a:latin typeface="Arial Black" pitchFamily="34" charset="0"/>
            </a:endParaRPr>
          </a:p>
          <a:p>
            <a:pPr algn="l"/>
            <a:r>
              <a:rPr lang="pt-BR" dirty="0" err="1" smtClean="0">
                <a:solidFill>
                  <a:schemeClr val="tx1"/>
                </a:solidFill>
                <a:latin typeface="Arial Black" pitchFamily="34" charset="0"/>
              </a:rPr>
              <a:t>Hidotrática</a:t>
            </a:r>
            <a:r>
              <a:rPr lang="pt-BR" dirty="0" smtClean="0">
                <a:solidFill>
                  <a:schemeClr val="tx1"/>
                </a:solidFill>
                <a:latin typeface="Arial Black" pitchFamily="34" charset="0"/>
              </a:rPr>
              <a:t>: Lei de </a:t>
            </a:r>
            <a:r>
              <a:rPr lang="pt-BR" dirty="0" err="1" smtClean="0">
                <a:solidFill>
                  <a:schemeClr val="tx1"/>
                </a:solidFill>
                <a:latin typeface="Arial Black" pitchFamily="34" charset="0"/>
              </a:rPr>
              <a:t>Stevin</a:t>
            </a:r>
            <a:endParaRPr lang="pt-BR" dirty="0" smtClean="0">
              <a:solidFill>
                <a:schemeClr val="tx1"/>
              </a:solidFill>
              <a:latin typeface="Arial Black" pitchFamily="34" charset="0"/>
            </a:endParaRPr>
          </a:p>
          <a:p>
            <a:pPr algn="l"/>
            <a:endParaRPr lang="pt-BR" dirty="0" smtClean="0">
              <a:solidFill>
                <a:schemeClr val="tx1"/>
              </a:solidFill>
              <a:latin typeface="Arial Black" pitchFamily="34" charset="0"/>
            </a:endParaRPr>
          </a:p>
          <a:p>
            <a:pPr algn="l"/>
            <a:r>
              <a:rPr lang="pt-BR" dirty="0" smtClean="0">
                <a:solidFill>
                  <a:schemeClr val="tx1"/>
                </a:solidFill>
                <a:latin typeface="Arial Black" pitchFamily="34" charset="0"/>
              </a:rPr>
              <a:t>Enem: 2013. Questão:57</a:t>
            </a:r>
          </a:p>
          <a:p>
            <a:pPr algn="l"/>
            <a:endParaRPr lang="pt-BR" dirty="0">
              <a:solidFill>
                <a:schemeClr val="tx1"/>
              </a:solidFill>
              <a:latin typeface="Arial Black" pitchFamily="34" charset="0"/>
            </a:endParaRPr>
          </a:p>
        </p:txBody>
      </p:sp>
      <p:pic>
        <p:nvPicPr>
          <p:cNvPr id="7" name="~PP3644.WAV">
            <a:hlinkClick r:id="" action="ppaction://media"/>
          </p:cNvPr>
          <p:cNvPicPr>
            <a:picLocks noRot="1" noChangeAspect="1"/>
          </p:cNvPicPr>
          <p:nvPr>
            <a:wavAudioFile r:embed="rId1" name="~PP3644.WAV"/>
          </p:nvPr>
        </p:nvPicPr>
        <p:blipFill>
          <a:blip r:embed="rId3"/>
          <a:stretch>
            <a:fillRect/>
          </a:stretch>
        </p:blipFill>
        <p:spPr>
          <a:xfrm>
            <a:off x="8623300" y="63373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2174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4961706"/>
          </a:xfrm>
        </p:spPr>
        <p:txBody>
          <a:bodyPr>
            <a:noAutofit/>
          </a:bodyPr>
          <a:lstStyle/>
          <a:p>
            <a:r>
              <a:rPr lang="pt-BR" sz="11500" dirty="0" smtClean="0">
                <a:latin typeface="Forte" pitchFamily="66" charset="0"/>
              </a:rPr>
              <a:t>Lei de </a:t>
            </a:r>
            <a:r>
              <a:rPr lang="pt-BR" sz="11500" dirty="0" err="1" smtClean="0">
                <a:latin typeface="Forte" pitchFamily="66" charset="0"/>
              </a:rPr>
              <a:t>Stevin</a:t>
            </a:r>
            <a:endParaRPr lang="pt-BR" sz="11500" dirty="0"/>
          </a:p>
        </p:txBody>
      </p:sp>
      <p:pic>
        <p:nvPicPr>
          <p:cNvPr id="6" name="~PP3337.WAV">
            <a:hlinkClick r:id="" action="ppaction://media"/>
          </p:cNvPr>
          <p:cNvPicPr>
            <a:picLocks noRot="1" noChangeAspect="1"/>
          </p:cNvPicPr>
          <p:nvPr>
            <a:wavAudioFile r:embed="rId1" name="~PP3337.WAV"/>
          </p:nvPr>
        </p:nvPicPr>
        <p:blipFill>
          <a:blip r:embed="rId3"/>
          <a:stretch>
            <a:fillRect/>
          </a:stretch>
        </p:blipFill>
        <p:spPr>
          <a:xfrm>
            <a:off x="8623300" y="63373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11846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b="1" dirty="0" smtClean="0"/>
              <a:t>Para realizar um experimento com uma garrafa PET cheia d'água, perfurou-se a lateral da garrafa em três posições a diferentes alturas. Com a garrafa tampada, a água não vazou por nenhum dos orifícios, e, com a garrafa destampada, observou-se o escoamento da água conforme ilustrado na figura.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>
                <a:solidFill>
                  <a:schemeClr val="accent1"/>
                </a:solidFill>
                <a:latin typeface="Forte" pitchFamily="66" charset="0"/>
              </a:rPr>
              <a:t>QUESTÃO DO ENEM – FÍSICA 2013 (</a:t>
            </a:r>
            <a:r>
              <a:rPr lang="pt-BR" sz="4400" dirty="0" smtClean="0">
                <a:solidFill>
                  <a:schemeClr val="accent1"/>
                </a:solidFill>
                <a:latin typeface="Forte" pitchFamily="66" charset="0"/>
              </a:rPr>
              <a:t>Pressão Atmosférica)</a:t>
            </a:r>
            <a:endParaRPr lang="pt-BR" dirty="0">
              <a:solidFill>
                <a:schemeClr val="accent1"/>
              </a:solidFill>
              <a:latin typeface="Forte" pitchFamily="66" charset="0"/>
            </a:endParaRPr>
          </a:p>
        </p:txBody>
      </p:sp>
      <p:pic>
        <p:nvPicPr>
          <p:cNvPr id="8" name="~PP1716.WAV">
            <a:hlinkClick r:id="" action="ppaction://media"/>
          </p:cNvPr>
          <p:cNvPicPr>
            <a:picLocks noRot="1" noChangeAspect="1"/>
          </p:cNvPicPr>
          <p:nvPr>
            <a:wavAudioFile r:embed="rId1" name="~PP1716.WAV"/>
          </p:nvPr>
        </p:nvPicPr>
        <p:blipFill>
          <a:blip r:embed="rId3"/>
          <a:stretch>
            <a:fillRect/>
          </a:stretch>
        </p:blipFill>
        <p:spPr>
          <a:xfrm>
            <a:off x="8623300" y="63373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26911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 descr="pet1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691680" y="188640"/>
            <a:ext cx="5425954" cy="4885436"/>
          </a:xfrm>
        </p:spPr>
      </p:pic>
      <p:sp>
        <p:nvSpPr>
          <p:cNvPr id="5" name="Retângulo 4"/>
          <p:cNvSpPr/>
          <p:nvPr/>
        </p:nvSpPr>
        <p:spPr>
          <a:xfrm>
            <a:off x="395536" y="5229200"/>
            <a:ext cx="82809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b="1" dirty="0"/>
              <a:t>Como a pressão atmosférica interfere no escoamento da água, nas situações com a garrafa tampada e destampada, respectivamente?</a:t>
            </a:r>
          </a:p>
        </p:txBody>
      </p:sp>
      <p:pic>
        <p:nvPicPr>
          <p:cNvPr id="8" name="~PP2581.WAV">
            <a:hlinkClick r:id="" action="ppaction://media"/>
          </p:cNvPr>
          <p:cNvPicPr>
            <a:picLocks noRot="1" noChangeAspect="1"/>
          </p:cNvPicPr>
          <p:nvPr>
            <a:wavAudioFile r:embed="rId1" name="~PP2581.WAV"/>
          </p:nvPr>
        </p:nvPicPr>
        <p:blipFill>
          <a:blip r:embed="rId4"/>
          <a:stretch>
            <a:fillRect/>
          </a:stretch>
        </p:blipFill>
        <p:spPr>
          <a:xfrm>
            <a:off x="8623300" y="63373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4836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978136"/>
          </a:xfrm>
        </p:spPr>
        <p:txBody>
          <a:bodyPr>
            <a:noAutofit/>
          </a:bodyPr>
          <a:lstStyle/>
          <a:p>
            <a:pPr marL="578358" indent="-514350"/>
            <a:endParaRPr lang="pt-BR" sz="2000" b="1" dirty="0" smtClean="0"/>
          </a:p>
          <a:p>
            <a:pPr marL="578358" indent="-514350"/>
            <a:endParaRPr lang="pt-BR" sz="2000" b="1" dirty="0" smtClean="0"/>
          </a:p>
          <a:p>
            <a:pPr marL="578358" indent="-514350"/>
            <a:r>
              <a:rPr lang="pt-BR" sz="2000" b="1" dirty="0" smtClean="0">
                <a:solidFill>
                  <a:srgbClr val="FFFF00"/>
                </a:solidFill>
              </a:rPr>
              <a:t>a) </a:t>
            </a:r>
            <a:r>
              <a:rPr lang="pt-BR" sz="2000" b="1" dirty="0" smtClean="0"/>
              <a:t>Impede a saída de água, por ser maior que a pressão interna; não muda a velocidade de escoamento, que só depende da pressão da coluna de água.</a:t>
            </a:r>
            <a:br>
              <a:rPr lang="pt-BR" sz="2000" b="1" dirty="0" smtClean="0"/>
            </a:br>
            <a:r>
              <a:rPr lang="pt-BR" sz="2000" b="1" dirty="0" smtClean="0">
                <a:solidFill>
                  <a:srgbClr val="FFFF00"/>
                </a:solidFill>
              </a:rPr>
              <a:t>b) </a:t>
            </a:r>
            <a:r>
              <a:rPr lang="pt-BR" sz="2000" b="1" dirty="0" smtClean="0"/>
              <a:t>Impede a saída de água, por ser maior que a pressão interna; altera a velocidade de escoamento, que é proporcional à pressão atmosférica na altura do furo.</a:t>
            </a:r>
            <a:br>
              <a:rPr lang="pt-BR" sz="2000" b="1" dirty="0" smtClean="0"/>
            </a:br>
            <a:r>
              <a:rPr lang="pt-BR" sz="2000" b="1" dirty="0" smtClean="0">
                <a:solidFill>
                  <a:srgbClr val="FFFF00"/>
                </a:solidFill>
              </a:rPr>
              <a:t>c) </a:t>
            </a:r>
            <a:r>
              <a:rPr lang="pt-BR" sz="2000" b="1" dirty="0" smtClean="0"/>
              <a:t>Impede a entrada de ar, por ser menor que a pressão interna; altera a velocidade de escoamento, que é proporcional à pressão atmosférica na altura do furo.</a:t>
            </a:r>
            <a:br>
              <a:rPr lang="pt-BR" sz="2000" b="1" dirty="0" smtClean="0"/>
            </a:br>
            <a:r>
              <a:rPr lang="pt-BR" sz="2000" b="1" dirty="0" smtClean="0">
                <a:solidFill>
                  <a:srgbClr val="FFFF00"/>
                </a:solidFill>
              </a:rPr>
              <a:t>d) </a:t>
            </a:r>
            <a:r>
              <a:rPr lang="pt-BR" sz="2000" b="1" dirty="0" smtClean="0"/>
              <a:t>Impede a saída de água, por ser maior que a pressão interna; regula a velocidade de escoamento, que só depende da pressão atmosférica.</a:t>
            </a:r>
            <a:br>
              <a:rPr lang="pt-BR" sz="2000" b="1" dirty="0" smtClean="0"/>
            </a:br>
            <a:r>
              <a:rPr lang="pt-BR" sz="2000" b="1" dirty="0" smtClean="0">
                <a:solidFill>
                  <a:srgbClr val="FFFF00"/>
                </a:solidFill>
              </a:rPr>
              <a:t>e) </a:t>
            </a:r>
            <a:r>
              <a:rPr lang="pt-BR" sz="2000" b="1" dirty="0" smtClean="0"/>
              <a:t>Impede a saída de água, por ser menor que a pressão interna; não muda a velocidade de escoamento, que só depende da pressão da coluna de água.</a:t>
            </a:r>
            <a:br>
              <a:rPr lang="pt-BR" sz="2000" b="1" dirty="0" smtClean="0"/>
            </a:br>
            <a:endParaRPr lang="pt-BR" sz="2000" b="1" dirty="0"/>
          </a:p>
        </p:txBody>
      </p:sp>
      <p:pic>
        <p:nvPicPr>
          <p:cNvPr id="5" name="~PP2396.WAV">
            <a:hlinkClick r:id="" action="ppaction://media"/>
          </p:cNvPr>
          <p:cNvPicPr>
            <a:picLocks noRot="1" noChangeAspect="1"/>
          </p:cNvPicPr>
          <p:nvPr>
            <a:wavAudioFile r:embed="rId1" name="~PP2396.WAV"/>
          </p:nvPr>
        </p:nvPicPr>
        <p:blipFill>
          <a:blip r:embed="rId3"/>
          <a:stretch>
            <a:fillRect/>
          </a:stretch>
        </p:blipFill>
        <p:spPr>
          <a:xfrm>
            <a:off x="8623300" y="63373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20166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latin typeface="Forte" pitchFamily="66" charset="0"/>
              </a:rPr>
              <a:t>Resolução: </a:t>
            </a:r>
            <a:endParaRPr lang="pt-BR" dirty="0">
              <a:latin typeface="Forte" pitchFamily="66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b="1" dirty="0" smtClean="0"/>
              <a:t>Resposta: a</a:t>
            </a:r>
            <a:endParaRPr lang="pt-BR" dirty="0"/>
          </a:p>
        </p:txBody>
      </p:sp>
      <p:pic>
        <p:nvPicPr>
          <p:cNvPr id="5" name="~PP964.WAV">
            <a:hlinkClick r:id="" action="ppaction://media"/>
          </p:cNvPr>
          <p:cNvPicPr>
            <a:picLocks noRot="1" noChangeAspect="1"/>
          </p:cNvPicPr>
          <p:nvPr>
            <a:wavAudioFile r:embed="rId1" name="~PP964.WAV"/>
          </p:nvPr>
        </p:nvPicPr>
        <p:blipFill>
          <a:blip r:embed="rId3"/>
          <a:stretch>
            <a:fillRect/>
          </a:stretch>
        </p:blipFill>
        <p:spPr>
          <a:xfrm>
            <a:off x="8623300" y="6337300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19007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58</TotalTime>
  <Words>156</Words>
  <Application>Microsoft Office PowerPoint</Application>
  <PresentationFormat>Apresentação na tela (4:3)</PresentationFormat>
  <Paragraphs>19</Paragraphs>
  <Slides>6</Slides>
  <Notes>0</Notes>
  <HiddenSlides>0</HiddenSlides>
  <MMClips>6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7" baseType="lpstr">
      <vt:lpstr>Verve</vt:lpstr>
      <vt:lpstr>Estudando para o Enem de forma invertida</vt:lpstr>
      <vt:lpstr>Lei de Stevin</vt:lpstr>
      <vt:lpstr>QUESTÃO DO ENEM – FÍSICA 2013 (Pressão Atmosférica)</vt:lpstr>
      <vt:lpstr>Slide 4</vt:lpstr>
      <vt:lpstr>Slide 5</vt:lpstr>
      <vt:lpstr>Resolução: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Pressão Atmosférica</dc:title>
  <dc:creator>joao</dc:creator>
  <cp:lastModifiedBy>Ultimate</cp:lastModifiedBy>
  <cp:revision>11</cp:revision>
  <dcterms:created xsi:type="dcterms:W3CDTF">2017-04-12T21:48:18Z</dcterms:created>
  <dcterms:modified xsi:type="dcterms:W3CDTF">2017-05-12T00:38:45Z</dcterms:modified>
</cp:coreProperties>
</file>