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332A2F5-2D20-4A49-8DCF-8DF3966A32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AF32-8AE7-4A22-9B04-AB1B3755103B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A2F5-2D20-4A49-8DCF-8DF3966A32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39AF32-8AE7-4A22-9B04-AB1B3755103B}" type="datetimeFigureOut">
              <a:rPr lang="pt-BR" smtClean="0"/>
              <a:pPr/>
              <a:t>18/06/2017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332A2F5-2D20-4A49-8DCF-8DF3966A324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err="1" smtClean="0"/>
              <a:t>EEEFM.Coronel</a:t>
            </a:r>
            <a:r>
              <a:rPr lang="pt-BR" dirty="0" smtClean="0"/>
              <a:t> Gomes de Oliveira</a:t>
            </a:r>
          </a:p>
          <a:p>
            <a:r>
              <a:rPr lang="pt-BR" dirty="0" smtClean="0"/>
              <a:t>Nome: Yan Oliveira</a:t>
            </a:r>
          </a:p>
          <a:p>
            <a:r>
              <a:rPr lang="pt-BR" dirty="0" smtClean="0"/>
              <a:t>Turma: 1° 1N01  </a:t>
            </a:r>
          </a:p>
          <a:p>
            <a:r>
              <a:rPr lang="pt-BR" dirty="0" smtClean="0"/>
              <a:t>Professor: Lucas Xavier</a:t>
            </a:r>
          </a:p>
          <a:p>
            <a:r>
              <a:rPr lang="pt-BR" dirty="0" smtClean="0"/>
              <a:t>Cinemática</a:t>
            </a:r>
          </a:p>
          <a:p>
            <a:r>
              <a:rPr lang="pt-BR" dirty="0" smtClean="0"/>
              <a:t>Questão do ENEM 66 de 2012</a:t>
            </a:r>
            <a:endParaRPr lang="pt-BR" dirty="0"/>
          </a:p>
        </p:txBody>
      </p:sp>
      <p:pic>
        <p:nvPicPr>
          <p:cNvPr id="5" name="~PP194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147"/>
      </p:ext>
    </p:extLst>
  </p:cSld>
  <p:clrMapOvr>
    <a:masterClrMapping/>
  </p:clrMapOvr>
  <p:transition spd="slow" advTm="15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que é Cinemática?</a:t>
            </a:r>
          </a:p>
          <a:p>
            <a:r>
              <a:rPr lang="pt-BR" dirty="0" smtClean="0"/>
              <a:t>Velocidade média: </a:t>
            </a:r>
            <a:r>
              <a:rPr lang="pt-BR" dirty="0" err="1" smtClean="0"/>
              <a:t>Vm</a:t>
            </a:r>
            <a:r>
              <a:rPr lang="pt-BR" dirty="0" smtClean="0"/>
              <a:t> = </a:t>
            </a:r>
            <a:r>
              <a:rPr lang="el-GR" dirty="0" smtClean="0"/>
              <a:t>Δ</a:t>
            </a:r>
            <a:r>
              <a:rPr lang="pt-BR" dirty="0" smtClean="0"/>
              <a:t>S /</a:t>
            </a:r>
            <a:r>
              <a:rPr lang="el-GR" dirty="0" smtClean="0"/>
              <a:t>Δ</a:t>
            </a:r>
            <a:r>
              <a:rPr lang="pt-BR" dirty="0" smtClean="0"/>
              <a:t>T</a:t>
            </a:r>
            <a:endParaRPr lang="pt-BR" dirty="0"/>
          </a:p>
        </p:txBody>
      </p:sp>
      <p:pic>
        <p:nvPicPr>
          <p:cNvPr id="4" name="~PP128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8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Pictures\PIN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704856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~PP286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75282"/>
      </p:ext>
    </p:extLst>
  </p:cSld>
  <p:clrMapOvr>
    <a:masterClrMapping/>
  </p:clrMapOvr>
  <p:transition spd="slow" advTm="54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Pictures\CU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4888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~PP3710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419425"/>
      </p:ext>
    </p:extLst>
  </p:cSld>
  <p:clrMapOvr>
    <a:masterClrMapping/>
  </p:clrMapOvr>
  <p:transition spd="slow" advTm="33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62</TotalTime>
  <Words>47</Words>
  <Application>Microsoft Office PowerPoint</Application>
  <PresentationFormat>Apresentação na tela (4:3)</PresentationFormat>
  <Paragraphs>10</Paragraphs>
  <Slides>4</Slides>
  <Notes>0</Notes>
  <HiddenSlides>0</HiddenSlides>
  <MMClips>4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Book Antiqua</vt:lpstr>
      <vt:lpstr>Lucida Sans</vt:lpstr>
      <vt:lpstr>Times New Roman</vt:lpstr>
      <vt:lpstr>Wingdings</vt:lpstr>
      <vt:lpstr>Wingdings 2</vt:lpstr>
      <vt:lpstr>Wingdings 3</vt:lpstr>
      <vt:lpstr>Ápice</vt:lpstr>
      <vt:lpstr>Estudando para o ENEM de forma Invertida</vt:lpstr>
      <vt:lpstr>conceitos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Usuario</dc:creator>
  <cp:lastModifiedBy>Usuário do Windows</cp:lastModifiedBy>
  <cp:revision>8</cp:revision>
  <dcterms:created xsi:type="dcterms:W3CDTF">2017-05-10T17:41:16Z</dcterms:created>
  <dcterms:modified xsi:type="dcterms:W3CDTF">2017-06-18T17:49:07Z</dcterms:modified>
</cp:coreProperties>
</file>