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50ED-540F-43CB-A790-99320AF2225C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A666-0B09-4F1E-AB0A-B241741045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50ED-540F-43CB-A790-99320AF2225C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A666-0B09-4F1E-AB0A-B241741045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50ED-540F-43CB-A790-99320AF2225C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A666-0B09-4F1E-AB0A-B241741045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50ED-540F-43CB-A790-99320AF2225C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A666-0B09-4F1E-AB0A-B241741045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50ED-540F-43CB-A790-99320AF2225C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A666-0B09-4F1E-AB0A-B241741045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50ED-540F-43CB-A790-99320AF2225C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A666-0B09-4F1E-AB0A-B241741045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50ED-540F-43CB-A790-99320AF2225C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A666-0B09-4F1E-AB0A-B241741045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50ED-540F-43CB-A790-99320AF2225C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A666-0B09-4F1E-AB0A-B241741045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50ED-540F-43CB-A790-99320AF2225C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A666-0B09-4F1E-AB0A-B241741045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50ED-540F-43CB-A790-99320AF2225C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A666-0B09-4F1E-AB0A-B241741045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E50ED-540F-43CB-A790-99320AF2225C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6A666-0B09-4F1E-AB0A-B241741045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E50ED-540F-43CB-A790-99320AF2225C}" type="datetimeFigureOut">
              <a:rPr lang="pt-BR" smtClean="0"/>
              <a:pPr/>
              <a:t>09/05/2017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6A666-0B09-4F1E-AB0A-B2417410455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19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~PP180.WAV">
            <a:hlinkClick r:id="" action="ppaction://media"/>
          </p:cNvPr>
          <p:cNvPicPr>
            <a:picLocks noRot="1" noChangeAspect="1"/>
          </p:cNvPicPr>
          <p:nvPr>
            <a:wavAudioFile r:embed="rId1" name="~PP180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3600" b="1" dirty="0"/>
              <a:t>O que é física?</a:t>
            </a:r>
            <a:r>
              <a:rPr lang="pt-BR" sz="3600" dirty="0"/>
              <a:t/>
            </a:r>
            <a:br>
              <a:rPr lang="pt-BR" sz="3600" dirty="0"/>
            </a:br>
            <a:r>
              <a:rPr lang="pt-BR" sz="3600" b="1" dirty="0"/>
              <a:t>O que é velocidade?</a:t>
            </a:r>
            <a:r>
              <a:rPr lang="pt-BR" sz="3600" dirty="0"/>
              <a:t/>
            </a:r>
            <a:br>
              <a:rPr lang="pt-BR" sz="3600" dirty="0"/>
            </a:br>
            <a:r>
              <a:rPr lang="pt-BR" sz="3600" b="1" dirty="0"/>
              <a:t>O que velocidade média?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0" y="1785926"/>
            <a:ext cx="8429684" cy="1357322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0" y="3000372"/>
            <a:ext cx="9144000" cy="3857628"/>
          </a:xfrm>
          <a:prstGeom prst="rect">
            <a:avLst/>
          </a:prstGeom>
        </p:spPr>
      </p:pic>
      <p:pic>
        <p:nvPicPr>
          <p:cNvPr id="6" name="~PP1068.WAV">
            <a:hlinkClick r:id="" action="ppaction://media"/>
          </p:cNvPr>
          <p:cNvPicPr>
            <a:picLocks noRot="1" noChangeAspect="1"/>
          </p:cNvPicPr>
          <p:nvPr>
            <a:wavAudioFile r:embed="rId1" name="~PP1068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99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~PP3506.WAV">
            <a:hlinkClick r:id="" action="ppaction://media"/>
          </p:cNvPr>
          <p:cNvPicPr>
            <a:picLocks noRot="1" noChangeAspect="1"/>
          </p:cNvPicPr>
          <p:nvPr>
            <a:wavAudioFile r:embed="rId1" name="~PP3506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01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Resolução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dirty="0"/>
              <a:t>O único gráfico que mostra a locomotiva passando inicialmente por movimento uniformemente variado, com aceleração maior que zero, um móvel parando no final da trajetória, além de apresentar o trecho intermediário de movimento uniforme, no qual o espaço varia, pois o corpo tem uma velocidade constante, é a alternativa C.</a:t>
            </a:r>
          </a:p>
          <a:p>
            <a:endParaRPr lang="pt-BR" dirty="0"/>
          </a:p>
        </p:txBody>
      </p:sp>
      <p:pic>
        <p:nvPicPr>
          <p:cNvPr id="4" name="~PP970.WAV">
            <a:hlinkClick r:id="" action="ppaction://media"/>
          </p:cNvPr>
          <p:cNvPicPr>
            <a:picLocks noRot="1" noChangeAspect="1"/>
          </p:cNvPicPr>
          <p:nvPr>
            <a:wavAudioFile r:embed="rId1" name="~PP970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70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63</Words>
  <Application>Microsoft Office PowerPoint</Application>
  <PresentationFormat>Apresentação na tela (4:3)</PresentationFormat>
  <Paragraphs>3</Paragraphs>
  <Slides>4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5" baseType="lpstr">
      <vt:lpstr>Tema do Office</vt:lpstr>
      <vt:lpstr>Slide 1</vt:lpstr>
      <vt:lpstr>O que é física? O que é velocidade? O que velocidade média? </vt:lpstr>
      <vt:lpstr>Slide 3</vt:lpstr>
      <vt:lpstr>Resolução</vt:lpstr>
    </vt:vector>
  </TitlesOfParts>
  <Company>WebClan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</dc:creator>
  <cp:lastModifiedBy>Windows</cp:lastModifiedBy>
  <cp:revision>5</cp:revision>
  <dcterms:created xsi:type="dcterms:W3CDTF">2017-05-09T16:28:55Z</dcterms:created>
  <dcterms:modified xsi:type="dcterms:W3CDTF">2017-05-09T17:42:54Z</dcterms:modified>
</cp:coreProperties>
</file>