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32A2F5-2D20-4A49-8DCF-8DF3966A324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39AF32-8AE7-4A22-9B04-AB1B3755103B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32A2F5-2D20-4A49-8DCF-8DF3966A3249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err="1" smtClean="0"/>
              <a:t>EEEFM.Coronel</a:t>
            </a:r>
            <a:r>
              <a:rPr lang="pt-BR" dirty="0" smtClean="0"/>
              <a:t> Gomes de Oliveira</a:t>
            </a:r>
          </a:p>
          <a:p>
            <a:r>
              <a:rPr lang="pt-BR" dirty="0" smtClean="0"/>
              <a:t>Nome: Gabriel Rosa Almeida  </a:t>
            </a:r>
          </a:p>
          <a:p>
            <a:r>
              <a:rPr lang="pt-BR" dirty="0" smtClean="0"/>
              <a:t>Turma: 1° 1N01  </a:t>
            </a:r>
          </a:p>
          <a:p>
            <a:r>
              <a:rPr lang="pt-BR" dirty="0" smtClean="0"/>
              <a:t>Professor: Lucas Xavier</a:t>
            </a:r>
          </a:p>
          <a:p>
            <a:r>
              <a:rPr lang="pt-BR" dirty="0" smtClean="0"/>
              <a:t>Cinemática</a:t>
            </a:r>
          </a:p>
          <a:p>
            <a:r>
              <a:rPr lang="pt-BR" dirty="0" smtClean="0"/>
              <a:t>Questão do ENEM 66 de 2012</a:t>
            </a:r>
            <a:endParaRPr lang="pt-BR" dirty="0"/>
          </a:p>
        </p:txBody>
      </p:sp>
      <p:pic>
        <p:nvPicPr>
          <p:cNvPr id="15" name="Á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97"/>
    </mc:Choice>
    <mc:Fallback>
      <p:transition spd="slow" advTm="13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Pictures\PIN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04856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7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26"/>
    </mc:Choice>
    <mc:Fallback>
      <p:transition spd="slow" advTm="91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Pictures\CU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4888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1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93"/>
    </mc:Choice>
    <mc:Fallback>
      <p:transition spd="slow" advTm="51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32</Words>
  <Application>Microsoft Office PowerPoint</Application>
  <PresentationFormat>Apresentação na tela (4:3)</PresentationFormat>
  <Paragraphs>7</Paragraphs>
  <Slides>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Ápice</vt:lpstr>
      <vt:lpstr>Estudando para o ENEM de forma Invertida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Usuario</dc:creator>
  <cp:lastModifiedBy>Usuario</cp:lastModifiedBy>
  <cp:revision>5</cp:revision>
  <dcterms:created xsi:type="dcterms:W3CDTF">2017-05-10T17:41:16Z</dcterms:created>
  <dcterms:modified xsi:type="dcterms:W3CDTF">2017-05-10T18:34:36Z</dcterms:modified>
</cp:coreProperties>
</file>