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3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1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81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7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9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77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0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87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14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02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0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49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51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71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70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62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46F9-CE09-4B89-9EC1-559605DD872C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805F-69C0-4063-A267-A3B2AD027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83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727364"/>
            <a:ext cx="9448800" cy="2057400"/>
          </a:xfrm>
        </p:spPr>
        <p:txBody>
          <a:bodyPr>
            <a:normAutofit fontScale="90000"/>
          </a:bodyPr>
          <a:lstStyle/>
          <a:p>
            <a:r>
              <a:rPr lang="pt-BR" dirty="0"/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9448800" cy="111760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E.E.E.F.M. “Coronel Gomes de Oliveira”</a:t>
            </a:r>
          </a:p>
          <a:p>
            <a:pPr algn="l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Nome: Gustavo dos Santos    Turma: 2°V01</a:t>
            </a:r>
          </a:p>
          <a:p>
            <a:pPr algn="l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Professor: Lucas Xavier</a:t>
            </a:r>
          </a:p>
          <a:p>
            <a:pPr algn="l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Cinemática: Torricelli</a:t>
            </a:r>
          </a:p>
          <a:p>
            <a:pPr algn="l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ENEM: 2016. Questão 54</a:t>
            </a:r>
          </a:p>
          <a:p>
            <a:endParaRPr lang="pt-BR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4"/>
    </mc:Choice>
    <mc:Fallback>
      <p:transition spd="slow" advTm="25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42975"/>
            <a:ext cx="11506200" cy="1114426"/>
          </a:xfrm>
        </p:spPr>
        <p:txBody>
          <a:bodyPr/>
          <a:lstStyle/>
          <a:p>
            <a:pPr algn="l"/>
            <a:r>
              <a:rPr lang="pt-BR" dirty="0"/>
              <a:t>      Cinemática                  Torricelli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871664"/>
            <a:ext cx="5486399" cy="4986336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Movimento Retilíneo Uniforme (M.R.U) Fórmula: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S= V.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Movimento Retilíneo Uniformemente Variado (M.R.U.V)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Fórmula: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S= V₀.t + ½.a.t²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-Deslocamento (ΔS)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-Velocidade ( V 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-Tempo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Δt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-Aceleração ( a 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61" y="2260600"/>
            <a:ext cx="3368999" cy="745067"/>
          </a:xfrm>
          <a:prstGeom prst="rect">
            <a:avLst/>
          </a:prstGeom>
        </p:spPr>
      </p:pic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68"/>
    </mc:Choice>
    <mc:Fallback>
      <p:transition spd="slow" advTm="91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887" y="171450"/>
            <a:ext cx="8610600" cy="1271588"/>
          </a:xfrm>
        </p:spPr>
        <p:txBody>
          <a:bodyPr/>
          <a:lstStyle/>
          <a:p>
            <a:pPr algn="ctr"/>
            <a:r>
              <a:rPr lang="pt-BR" dirty="0"/>
              <a:t>Questão 54. ENEM 2016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4463"/>
            <a:ext cx="6272213" cy="5815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Dois 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distância percorrida até parar totalmente?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443038"/>
            <a:ext cx="5448300" cy="5414962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70"/>
    </mc:Choice>
    <mc:Fallback>
      <p:transition spd="slow" advTm="83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35736"/>
            <a:ext cx="8610600" cy="1293028"/>
          </a:xfrm>
        </p:spPr>
        <p:txBody>
          <a:bodyPr/>
          <a:lstStyle/>
          <a:p>
            <a:pPr algn="ctr"/>
            <a:r>
              <a:rPr lang="pt-BR" dirty="0"/>
              <a:t>resolução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43100"/>
            <a:ext cx="4800600" cy="4100514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Durante o tempo de reação a velocidade escalar é constante. Durante a freada o movimento é uniformemente variado e a função velocidade escalar x distância tem a forma de um arco de parábola cujo eixo de simetria é o eixo das distâncias (Equação de Torricelli).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03" y="2443164"/>
            <a:ext cx="5238744" cy="29289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3" y="5372100"/>
            <a:ext cx="1956982" cy="671514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81"/>
    </mc:Choice>
    <mc:Fallback>
      <p:transition spd="slow" advTm="33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343</TotalTime>
  <Words>298</Words>
  <Application>Microsoft Office PowerPoint</Application>
  <PresentationFormat>Widescreen</PresentationFormat>
  <Paragraphs>19</Paragraphs>
  <Slides>4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Trilha de Vapor</vt:lpstr>
      <vt:lpstr>Estudando Para o ENEM de Forma Invertida</vt:lpstr>
      <vt:lpstr>      Cinemática                  Torricelli</vt:lpstr>
      <vt:lpstr>Questão 54. ENEM 2016</vt:lpstr>
      <vt:lpstr>resolução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Maryanna Nunes</dc:creator>
  <cp:lastModifiedBy>Maryanna Nunes</cp:lastModifiedBy>
  <cp:revision>13</cp:revision>
  <dcterms:created xsi:type="dcterms:W3CDTF">2017-05-06T20:57:24Z</dcterms:created>
  <dcterms:modified xsi:type="dcterms:W3CDTF">2017-05-09T23:53:28Z</dcterms:modified>
</cp:coreProperties>
</file>