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30E139F-16E7-4DF8-95E2-1379ABCF6D99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3037C0A-E6BD-405D-80F1-FC5B55D7EB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139F-16E7-4DF8-95E2-1379ABCF6D99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7C0A-E6BD-405D-80F1-FC5B55D7EB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139F-16E7-4DF8-95E2-1379ABCF6D99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7C0A-E6BD-405D-80F1-FC5B55D7EB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0E139F-16E7-4DF8-95E2-1379ABCF6D99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037C0A-E6BD-405D-80F1-FC5B55D7EB3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30E139F-16E7-4DF8-95E2-1379ABCF6D99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3037C0A-E6BD-405D-80F1-FC5B55D7EB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139F-16E7-4DF8-95E2-1379ABCF6D99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7C0A-E6BD-405D-80F1-FC5B55D7EB3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139F-16E7-4DF8-95E2-1379ABCF6D99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7C0A-E6BD-405D-80F1-FC5B55D7EB3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E139F-16E7-4DF8-95E2-1379ABCF6D99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037C0A-E6BD-405D-80F1-FC5B55D7EB3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139F-16E7-4DF8-95E2-1379ABCF6D99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7C0A-E6BD-405D-80F1-FC5B55D7EB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0E139F-16E7-4DF8-95E2-1379ABCF6D99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037C0A-E6BD-405D-80F1-FC5B55D7EB3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E139F-16E7-4DF8-95E2-1379ABCF6D99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037C0A-E6BD-405D-80F1-FC5B55D7EB3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0E139F-16E7-4DF8-95E2-1379ABCF6D99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3037C0A-E6BD-405D-80F1-FC5B55D7EB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1670" y="57148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Conversão de energia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612" y="4786322"/>
            <a:ext cx="6172200" cy="1371600"/>
          </a:xfrm>
        </p:spPr>
        <p:txBody>
          <a:bodyPr/>
          <a:lstStyle/>
          <a:p>
            <a:pPr algn="r"/>
            <a:r>
              <a:rPr lang="pt-BR" dirty="0" smtClean="0">
                <a:solidFill>
                  <a:schemeClr val="tx1"/>
                </a:solidFill>
              </a:rPr>
              <a:t>Kezia</a:t>
            </a:r>
          </a:p>
          <a:p>
            <a:pPr algn="r"/>
            <a:r>
              <a:rPr lang="pt-BR" dirty="0" smtClean="0">
                <a:solidFill>
                  <a:schemeClr val="tx1"/>
                </a:solidFill>
              </a:rPr>
              <a:t>2°V-01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00232" y="3571876"/>
            <a:ext cx="2000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ngsana New" pitchFamily="18" charset="-34"/>
                <a:cs typeface="Angsana New" pitchFamily="18" charset="-34"/>
              </a:rPr>
              <a:t>ENEM 2012</a:t>
            </a:r>
          </a:p>
          <a:p>
            <a:pPr algn="ctr"/>
            <a:r>
              <a:rPr lang="pt-BR" sz="2000" u="sng" dirty="0" smtClean="0">
                <a:latin typeface="Angsana New" pitchFamily="18" charset="-34"/>
                <a:cs typeface="Angsana New" pitchFamily="18" charset="-34"/>
              </a:rPr>
              <a:t>QUESTÃO</a:t>
            </a:r>
            <a:r>
              <a:rPr lang="pt-BR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pt-BR" sz="2800" dirty="0" smtClean="0">
                <a:latin typeface="Angsana New" pitchFamily="18" charset="-34"/>
                <a:cs typeface="Angsana New" pitchFamily="18" charset="-34"/>
              </a:rPr>
              <a:t>50</a:t>
            </a:r>
            <a:endParaRPr lang="pt-BR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7" name="Á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47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28794" y="1285860"/>
            <a:ext cx="6858000" cy="2143140"/>
          </a:xfrm>
        </p:spPr>
        <p:txBody>
          <a:bodyPr>
            <a:normAutofit fontScale="90000"/>
          </a:bodyPr>
          <a:lstStyle/>
          <a:p>
            <a:pPr algn="just"/>
            <a:r>
              <a:rPr lang="pt-BR" b="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Os carrinhos de brinquedo podem ser de vários tipos. Dentre eles, há os movidos a corda, em que uma mola em seu interior é comprimida quando a criança puxa o carrinho para trás. Ao ser solto, o carrinho entra em movimento enquanto a mola volta à sua forma inicial.</a:t>
            </a:r>
            <a:endParaRPr lang="pt-BR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2" name="Á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771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00232" y="0"/>
            <a:ext cx="6172200" cy="1894362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O processo de conversão de energia que ocorre no carrinho descrito também é verificado em</a:t>
            </a:r>
            <a:endParaRPr lang="pt-BR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5984" y="2500306"/>
            <a:ext cx="6172200" cy="1371600"/>
          </a:xfrm>
        </p:spPr>
        <p:txBody>
          <a:bodyPr>
            <a:noAutofit/>
          </a:bodyPr>
          <a:lstStyle/>
          <a:p>
            <a:pPr fontAlgn="ctr"/>
            <a:r>
              <a:rPr lang="pt-BR" sz="1600" b="0" dirty="0" smtClean="0">
                <a:solidFill>
                  <a:schemeClr val="tx1"/>
                </a:solidFill>
              </a:rPr>
              <a:t>A_ um dínamo.</a:t>
            </a:r>
            <a:br>
              <a:rPr lang="pt-BR" sz="1600" b="0" dirty="0" smtClean="0">
                <a:solidFill>
                  <a:schemeClr val="tx1"/>
                </a:solidFill>
              </a:rPr>
            </a:br>
            <a:endParaRPr lang="pt-BR" sz="1600" b="0" dirty="0" smtClean="0">
              <a:solidFill>
                <a:schemeClr val="tx1"/>
              </a:solidFill>
            </a:endParaRPr>
          </a:p>
          <a:p>
            <a:pPr fontAlgn="ctr"/>
            <a:r>
              <a:rPr lang="pt-BR" sz="1600" b="0" dirty="0" smtClean="0">
                <a:solidFill>
                  <a:schemeClr val="tx1"/>
                </a:solidFill>
              </a:rPr>
              <a:t>B_um freio de automóvel.</a:t>
            </a:r>
            <a:br>
              <a:rPr lang="pt-BR" sz="1600" b="0" dirty="0" smtClean="0">
                <a:solidFill>
                  <a:schemeClr val="tx1"/>
                </a:solidFill>
              </a:rPr>
            </a:br>
            <a:endParaRPr lang="pt-BR" sz="1600" b="0" dirty="0" smtClean="0">
              <a:solidFill>
                <a:schemeClr val="tx1"/>
              </a:solidFill>
            </a:endParaRPr>
          </a:p>
          <a:p>
            <a:pPr fontAlgn="ctr"/>
            <a:r>
              <a:rPr lang="pt-BR" sz="1600" b="0" dirty="0" smtClean="0">
                <a:solidFill>
                  <a:schemeClr val="tx1"/>
                </a:solidFill>
              </a:rPr>
              <a:t>C_ motor a combustão.</a:t>
            </a:r>
            <a:br>
              <a:rPr lang="pt-BR" sz="1600" b="0" dirty="0" smtClean="0">
                <a:solidFill>
                  <a:schemeClr val="tx1"/>
                </a:solidFill>
              </a:rPr>
            </a:br>
            <a:endParaRPr lang="pt-BR" sz="1600" b="0" dirty="0" smtClean="0">
              <a:solidFill>
                <a:schemeClr val="tx1"/>
              </a:solidFill>
            </a:endParaRPr>
          </a:p>
          <a:p>
            <a:pPr fontAlgn="ctr"/>
            <a:r>
              <a:rPr lang="pt-BR" sz="1600" b="0" dirty="0" smtClean="0">
                <a:solidFill>
                  <a:schemeClr val="tx1"/>
                </a:solidFill>
              </a:rPr>
              <a:t>D_ uma usina hidroelétrica.</a:t>
            </a:r>
            <a:br>
              <a:rPr lang="pt-BR" sz="1600" b="0" dirty="0" smtClean="0">
                <a:solidFill>
                  <a:schemeClr val="tx1"/>
                </a:solidFill>
              </a:rPr>
            </a:br>
            <a:endParaRPr lang="pt-BR" sz="1600" b="0" dirty="0" smtClean="0">
              <a:solidFill>
                <a:schemeClr val="tx1"/>
              </a:solidFill>
            </a:endParaRPr>
          </a:p>
          <a:p>
            <a:pPr fontAlgn="ctr"/>
            <a:r>
              <a:rPr lang="pt-BR" sz="1600" b="0" dirty="0" smtClean="0">
                <a:solidFill>
                  <a:schemeClr val="tx1"/>
                </a:solidFill>
              </a:rPr>
              <a:t>E_ uma atiradeira (estilingue).</a:t>
            </a:r>
          </a:p>
          <a:p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11" name="Á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975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carrinho movido a mo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57166"/>
            <a:ext cx="6000792" cy="6000792"/>
          </a:xfrm>
          <a:prstGeom prst="rect">
            <a:avLst/>
          </a:prstGeom>
          <a:noFill/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425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57356" y="1071546"/>
            <a:ext cx="6858000" cy="1894362"/>
          </a:xfrm>
        </p:spPr>
        <p:txBody>
          <a:bodyPr>
            <a:noAutofit/>
          </a:bodyPr>
          <a:lstStyle/>
          <a:p>
            <a:pPr algn="just"/>
            <a:r>
              <a:rPr lang="pt-BR" sz="2400" b="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Ao ser comprimida, a mola armazena energia potencial elástica e, ao voltar ao estado original (não deformado), esta energia é convertida em cinética com o movimento do carrinho. Da mesma forma ocorre na atiradeira (estilingue). Quando suas tiras são esticadas, armazena-se energia potencial elástica e ao ser soltas, a energia também é convertida em cinética e o projétil é lançado. </a:t>
            </a:r>
            <a:endParaRPr lang="pt-BR" sz="24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000364" y="421481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dirty="0" smtClean="0"/>
              <a:t>E_ uma </a:t>
            </a:r>
            <a:r>
              <a:rPr lang="pt-BR" dirty="0"/>
              <a:t>atiradeira (estilingue).</a:t>
            </a:r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501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</TotalTime>
  <Words>161</Words>
  <Application>Microsoft Office PowerPoint</Application>
  <PresentationFormat>Apresentação na tela (4:3)</PresentationFormat>
  <Paragraphs>14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Balcão Envidraçado</vt:lpstr>
      <vt:lpstr>Conversão de energia</vt:lpstr>
      <vt:lpstr>Os carrinhos de brinquedo podem ser de vários tipos. Dentre eles, há os movidos a corda, em que uma mola em seu interior é comprimida quando a criança puxa o carrinho para trás. Ao ser solto, o carrinho entra em movimento enquanto a mola volta à sua forma inicial.</vt:lpstr>
      <vt:lpstr>O processo de conversão de energia que ocorre no carrinho descrito também é verificado em</vt:lpstr>
      <vt:lpstr>Apresentação do PowerPoint</vt:lpstr>
      <vt:lpstr>Ao ser comprimida, a mola armazena energia potencial elástica e, ao voltar ao estado original (não deformado), esta energia é convertida em cinética com o movimento do carrinho. Da mesma forma ocorre na atiradeira (estilingue). Quando suas tiras são esticadas, armazena-se energia potencial elástica e ao ser soltas, a energia também é convertida em cinética e o projétil é lançado.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Conversão de energia</dc:title>
  <dc:creator>Vasconcelos Mx</dc:creator>
  <cp:lastModifiedBy>Tina</cp:lastModifiedBy>
  <cp:revision>7</cp:revision>
  <dcterms:created xsi:type="dcterms:W3CDTF">2017-05-11T13:00:29Z</dcterms:created>
  <dcterms:modified xsi:type="dcterms:W3CDTF">2017-05-18T14:05:45Z</dcterms:modified>
</cp:coreProperties>
</file>