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22E9AC4-12AE-4B1D-B053-B0393401CCE7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41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32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61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11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41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50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909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22E9AC4-12AE-4B1D-B053-B0393401CCE7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135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22E9AC4-12AE-4B1D-B053-B0393401CCE7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83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79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0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8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2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58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98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70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94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22E9AC4-12AE-4B1D-B053-B0393401CCE7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53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3870" y="732316"/>
            <a:ext cx="10144259" cy="2387600"/>
          </a:xfrm>
        </p:spPr>
        <p:txBody>
          <a:bodyPr>
            <a:normAutofit/>
          </a:bodyPr>
          <a:lstStyle/>
          <a:p>
            <a:r>
              <a:rPr lang="pt-BR" sz="7200" b="1" dirty="0" smtClean="0">
                <a:latin typeface="Agency FB" panose="020B0503020202020204" pitchFamily="34" charset="0"/>
              </a:rPr>
              <a:t>Estudando para o ENEM  de forma invertida</a:t>
            </a:r>
            <a:endParaRPr lang="pt-BR" sz="7200" b="1" dirty="0">
              <a:latin typeface="Agency FB" panose="020B0503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0171" y="3584374"/>
            <a:ext cx="9477828" cy="3135536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>
                <a:latin typeface="Agency FB" panose="020B0503020202020204" pitchFamily="34" charset="0"/>
              </a:rPr>
              <a:t>EEEFM´´ Coronel Gomes de Oliveira´´</a:t>
            </a:r>
          </a:p>
          <a:p>
            <a:pPr algn="l"/>
            <a:r>
              <a:rPr lang="pt-BR" sz="2800" dirty="0" smtClean="0">
                <a:latin typeface="Agency FB" panose="020B0503020202020204" pitchFamily="34" charset="0"/>
              </a:rPr>
              <a:t>Nome: Miguel Brito                     Turma: 3ºV01</a:t>
            </a:r>
          </a:p>
          <a:p>
            <a:pPr algn="l"/>
            <a:r>
              <a:rPr lang="pt-BR" sz="2800" dirty="0" smtClean="0">
                <a:latin typeface="Agency FB" panose="020B0503020202020204" pitchFamily="34" charset="0"/>
              </a:rPr>
              <a:t>Professor: Lucas Xavier</a:t>
            </a:r>
          </a:p>
          <a:p>
            <a:pPr algn="l"/>
            <a:r>
              <a:rPr lang="pt-BR" sz="2800" dirty="0" smtClean="0">
                <a:latin typeface="Agency FB" panose="020B0503020202020204" pitchFamily="34" charset="0"/>
              </a:rPr>
              <a:t>Energia Potencial: Potencial Elástica</a:t>
            </a:r>
          </a:p>
          <a:p>
            <a:pPr algn="l"/>
            <a:r>
              <a:rPr lang="pt-BR" sz="2800" dirty="0" smtClean="0">
                <a:latin typeface="Agency FB" panose="020B0503020202020204" pitchFamily="34" charset="0"/>
              </a:rPr>
              <a:t>ENEM: 2012 Questão 54</a:t>
            </a:r>
          </a:p>
          <a:p>
            <a:pPr algn="l"/>
            <a:endParaRPr lang="pt-BR" dirty="0" smtClean="0"/>
          </a:p>
          <a:p>
            <a:endParaRPr lang="pt-BR" dirty="0"/>
          </a:p>
        </p:txBody>
      </p:sp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6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43"/>
    </mc:Choice>
    <mc:Fallback xmlns="">
      <p:transition spd="slow" advTm="27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7856" y="5683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latin typeface="Agency FB" panose="020B0503020202020204" pitchFamily="34" charset="0"/>
              </a:rPr>
              <a:t>Energia Potencial</a:t>
            </a:r>
            <a:endParaRPr lang="pt-BR" sz="4800" b="1" dirty="0">
              <a:latin typeface="Agency FB" panose="020B0503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143" y="2506662"/>
            <a:ext cx="11858171" cy="4213452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gency FB" panose="020B0503020202020204" pitchFamily="34" charset="0"/>
              </a:rPr>
              <a:t>É</a:t>
            </a:r>
            <a:r>
              <a:rPr lang="pt-BR" sz="3200" dirty="0" smtClean="0">
                <a:latin typeface="Agency FB" panose="020B0503020202020204" pitchFamily="34" charset="0"/>
              </a:rPr>
              <a:t> a energia que pode ser armazenada em um sistema físico e tem a capacidade de ser transformada em energia cinética.</a:t>
            </a:r>
          </a:p>
          <a:p>
            <a:endParaRPr lang="pt-BR" sz="3200" dirty="0" smtClean="0">
              <a:latin typeface="Agency FB" panose="020B0503020202020204" pitchFamily="34" charset="0"/>
            </a:endParaRPr>
          </a:p>
          <a:p>
            <a:r>
              <a:rPr lang="pt-BR" sz="3200" dirty="0" smtClean="0">
                <a:latin typeface="Agency FB" panose="020B0503020202020204" pitchFamily="34" charset="0"/>
              </a:rPr>
              <a:t>Conforme o corpo perde energia potencial ganha energia cinética ou vice-e-verso.</a:t>
            </a:r>
          </a:p>
          <a:p>
            <a:endParaRPr lang="pt-BR" sz="3200" dirty="0" smtClean="0">
              <a:latin typeface="Agency FB" panose="020B0503020202020204" pitchFamily="34" charset="0"/>
            </a:endParaRPr>
          </a:p>
          <a:p>
            <a:r>
              <a:rPr lang="pt-BR" sz="3200" dirty="0" smtClean="0">
                <a:latin typeface="Agency FB" panose="020B0503020202020204" pitchFamily="34" charset="0"/>
              </a:rPr>
              <a:t> Ela divide-se em energia potencial elástica e energia potencial gravitacional.</a:t>
            </a:r>
            <a:endParaRPr lang="pt-BR" sz="3200" dirty="0">
              <a:latin typeface="Agency FB" panose="020B0503020202020204" pitchFamily="34" charset="0"/>
            </a:endParaRPr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5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76"/>
    </mc:Choice>
    <mc:Fallback xmlns="">
      <p:transition spd="slow" advTm="29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2428" y="481240"/>
            <a:ext cx="10515600" cy="1325563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latin typeface="Agency FB" panose="020B0503020202020204" pitchFamily="34" charset="0"/>
              </a:rPr>
              <a:t>Energia Potencial Elástica</a:t>
            </a:r>
            <a:endParaRPr lang="pt-BR" sz="4800" b="1" dirty="0">
              <a:latin typeface="Agency FB" panose="020B0503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4171" y="2148114"/>
            <a:ext cx="11843658" cy="4557486"/>
          </a:xfrm>
        </p:spPr>
        <p:txBody>
          <a:bodyPr/>
          <a:lstStyle/>
          <a:p>
            <a:r>
              <a:rPr lang="pt-BR" sz="3200" dirty="0" smtClean="0">
                <a:latin typeface="Agency FB" panose="020B0503020202020204" pitchFamily="34" charset="0"/>
              </a:rPr>
              <a:t>Energia potencial elástica ou de deformação é uma forma de energia mecânica armazenada numa mola deformada ou num elástico esticado. É uma forma de energia latente, que pode ser transformada em energia de movimento</a:t>
            </a:r>
            <a:r>
              <a:rPr lang="pt-BR" dirty="0" smtClean="0">
                <a:latin typeface="Agency FB" panose="020B0503020202020204" pitchFamily="34" charset="0"/>
              </a:rPr>
              <a:t>.</a:t>
            </a:r>
          </a:p>
          <a:p>
            <a:r>
              <a:rPr lang="pt-BR" sz="2000" b="1" dirty="0">
                <a:latin typeface="Agency FB" panose="020B0503020202020204" pitchFamily="34" charset="0"/>
              </a:rPr>
              <a:t> </a:t>
            </a:r>
            <a:r>
              <a:rPr lang="pt-BR" sz="2000" b="1" dirty="0" smtClean="0">
                <a:latin typeface="Agency FB" panose="020B0503020202020204" pitchFamily="34" charset="0"/>
              </a:rPr>
              <a:t>                                                                                                                                                  </a:t>
            </a:r>
            <a:endParaRPr lang="pt-BR" dirty="0">
              <a:latin typeface="Agency FB" panose="020B0503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908" y="3753600"/>
            <a:ext cx="2971878" cy="295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589207" y="4165247"/>
            <a:ext cx="348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gency FB" panose="020B0503020202020204" pitchFamily="34" charset="0"/>
              </a:rPr>
              <a:t>Como na imagem a seguir:</a:t>
            </a:r>
            <a:endParaRPr lang="pt-BR" sz="2800" b="1" dirty="0">
              <a:latin typeface="Agency FB" panose="020B0503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539" y="4679686"/>
            <a:ext cx="3031537" cy="12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8876944" y="3753600"/>
            <a:ext cx="1798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gency FB" panose="020B0503020202020204" pitchFamily="34" charset="0"/>
              </a:rPr>
              <a:t>Fórmula </a:t>
            </a:r>
            <a:endParaRPr lang="pt-BR" sz="3200" b="1" dirty="0">
              <a:latin typeface="Agency FB" panose="020B0503020202020204" pitchFamily="34" charset="0"/>
            </a:endParaRPr>
          </a:p>
        </p:txBody>
      </p:sp>
      <p:pic>
        <p:nvPicPr>
          <p:cNvPr id="10" name="Á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13"/>
    </mc:Choice>
    <mc:Fallback xmlns="">
      <p:transition spd="slow" advTm="46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43" y="365125"/>
            <a:ext cx="11208657" cy="1325563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latin typeface="Agency FB" panose="020B0503020202020204" pitchFamily="34" charset="0"/>
              </a:rPr>
              <a:t>   Questão 48 - ENEM </a:t>
            </a:r>
            <a:endParaRPr lang="pt-BR" sz="4800" b="1" dirty="0">
              <a:latin typeface="Agency FB" panose="020B05030202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55" b="27923"/>
          <a:stretch/>
        </p:blipFill>
        <p:spPr>
          <a:xfrm>
            <a:off x="2450917" y="1690688"/>
            <a:ext cx="6597108" cy="493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1"/>
    </mc:Choice>
    <mc:Fallback xmlns="">
      <p:transition spd="slow" advTm="48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357" y="423182"/>
            <a:ext cx="11150600" cy="1325563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latin typeface="Agency FB" panose="020B0503020202020204" pitchFamily="34" charset="0"/>
              </a:rPr>
              <a:t>Resolução</a:t>
            </a:r>
            <a:endParaRPr lang="pt-BR" sz="4800" b="1" dirty="0">
              <a:latin typeface="Agency FB" panose="020B0503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3200" y="2235200"/>
            <a:ext cx="11988800" cy="46228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gency FB" panose="020B0503020202020204" pitchFamily="34" charset="0"/>
              </a:rPr>
              <a:t>A energia armazenada na mola ou em um estilingue é potencial elástica e vai ser transformada em energia cinética do carrinho ou da pedra lançada pelo estilingue. </a:t>
            </a:r>
            <a:r>
              <a:rPr lang="pt-BR" sz="3200" smtClean="0">
                <a:latin typeface="Agency FB" panose="020B0503020202020204" pitchFamily="34" charset="0"/>
              </a:rPr>
              <a:t>Letra “E” está correta.</a:t>
            </a:r>
            <a:endParaRPr lang="pt-BR" sz="3200" dirty="0" smtClean="0">
              <a:latin typeface="Agency FB" panose="020B0503020202020204" pitchFamily="34" charset="0"/>
            </a:endParaRPr>
          </a:p>
          <a:p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b="22979"/>
          <a:stretch/>
        </p:blipFill>
        <p:spPr>
          <a:xfrm>
            <a:off x="2065368" y="3834100"/>
            <a:ext cx="7136073" cy="280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3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79"/>
    </mc:Choice>
    <mc:Fallback xmlns="">
      <p:transition spd="slow" advTm="41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112</TotalTime>
  <Words>172</Words>
  <Application>Microsoft Office PowerPoint</Application>
  <PresentationFormat>Widescreen</PresentationFormat>
  <Paragraphs>20</Paragraphs>
  <Slides>5</Slides>
  <Notes>0</Notes>
  <HiddenSlides>0</HiddenSlides>
  <MMClips>5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Agency FB</vt:lpstr>
      <vt:lpstr>Arial</vt:lpstr>
      <vt:lpstr>Century Gothic</vt:lpstr>
      <vt:lpstr>Wingdings 3</vt:lpstr>
      <vt:lpstr>Íon - Sala da Diretoria</vt:lpstr>
      <vt:lpstr>Estudando para o ENEM  de forma invertida</vt:lpstr>
      <vt:lpstr>Energia Potencial</vt:lpstr>
      <vt:lpstr>Energia Potencial Elástica</vt:lpstr>
      <vt:lpstr>   Questão 48 - ENEM </vt:lpstr>
      <vt:lpstr>Resolução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 de forma invertida</dc:title>
  <dc:creator>seme</dc:creator>
  <cp:lastModifiedBy>seme</cp:lastModifiedBy>
  <cp:revision>11</cp:revision>
  <dcterms:created xsi:type="dcterms:W3CDTF">2017-05-02T23:33:03Z</dcterms:created>
  <dcterms:modified xsi:type="dcterms:W3CDTF">2017-05-03T01:26:45Z</dcterms:modified>
</cp:coreProperties>
</file>