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4" autoAdjust="0"/>
    <p:restoredTop sz="94660"/>
  </p:normalViewPr>
  <p:slideViewPr>
    <p:cSldViewPr snapToGrid="0">
      <p:cViewPr varScale="1">
        <p:scale>
          <a:sx n="75" d="100"/>
          <a:sy n="75" d="100"/>
        </p:scale>
        <p:origin x="-54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1226127" y="498764"/>
            <a:ext cx="8614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1° lei de newton: principio da inércia</a:t>
            </a:r>
            <a:endParaRPr lang="pt-BR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872836" y="1880755"/>
            <a:ext cx="87075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Entendemos inercia como uma propriedade intrínseca da matéria em manter o seu estado inicial ou primitivo. Assim, se um corpo está em repouso, ele tende a manter o seu estado inicial; da mesma forma, se ele está em movimento, ele tende a manter tal estado.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No entanto, se um ponto material estiver livre de ação de força resultante, este permanece em repouso ou em movimento retilíneo uniforme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446809" y="5787736"/>
            <a:ext cx="11159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Escola: Coronel </a:t>
            </a:r>
            <a:r>
              <a:rPr lang="pt-BR" dirty="0">
                <a:solidFill>
                  <a:schemeClr val="bg1"/>
                </a:solidFill>
              </a:rPr>
              <a:t>G</a:t>
            </a:r>
            <a:r>
              <a:rPr lang="pt-BR" dirty="0" smtClean="0">
                <a:solidFill>
                  <a:schemeClr val="bg1"/>
                </a:solidFill>
              </a:rPr>
              <a:t>omes de Oliveira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nome: Mateus Ferreira de jesus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Serie:3°N01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5" name="~PP2450.WAV">
            <a:hlinkClick r:id="" action="ppaction://media"/>
          </p:cNvPr>
          <p:cNvPicPr>
            <a:picLocks noRot="1" noChangeAspect="1"/>
          </p:cNvPicPr>
          <p:nvPr>
            <a:wavAudioFile r:embed="rId1" name="~PP2450.WAV"/>
          </p:nvPr>
        </p:nvPicPr>
        <p:blipFill>
          <a:blip r:embed="rId3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8095329"/>
      </p:ext>
    </p:extLst>
  </p:cSld>
  <p:clrMapOvr>
    <a:masterClrMapping/>
  </p:clrMapOvr>
  <p:transition advTm="398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63530" y="247841"/>
            <a:ext cx="8534400" cy="1507067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~PP340.WAV">
            <a:hlinkClick r:id="" action="ppaction://media"/>
          </p:cNvPr>
          <p:cNvPicPr>
            <a:picLocks noRot="1" noChangeAspect="1"/>
          </p:cNvPicPr>
          <p:nvPr>
            <a:wavAudioFile r:embed="rId1" name="~PP340.WAV"/>
          </p:nvPr>
        </p:nvPicPr>
        <p:blipFill>
          <a:blip r:embed="rId4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9425480"/>
      </p:ext>
    </p:extLst>
  </p:cSld>
  <p:clrMapOvr>
    <a:masterClrMapping/>
  </p:clrMapOvr>
  <p:transition advTm="141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64867" y="175105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</a:rPr>
              <a:t>QUESTÃO 81 DO ENEM 2011- CADERNO AMARELO 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65018" y="1454727"/>
            <a:ext cx="1045325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81-(ENEM). Para medir a reação de uma pessoa, pode se realizar a seguinte experiência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</a:rPr>
              <a:t>1- Mantenha uma régua com 30 cm, suspensa verticalmente, segurando-a pela extremidade superior, de modo que o zero da régua esteja  situando na extremidade inferior. 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2- A pessoa deve colocar os dedos de sua mão, em forma de pinça, próximo do zero da régua, sem toca-la.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3- Sem aviso prévio a pessoa que estiver segurando a régua deve solta-la. A outra pessoa deve procura segura-la o mais rapidamente possível e observar  a posição onde consegui segurar a régua, isto é, a distância  que ela percorre durante a queda.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pPr marL="342900" indent="-342900">
              <a:buAutoNum type="alphaLcParenR"/>
            </a:pPr>
            <a:r>
              <a:rPr lang="pt-BR" dirty="0" smtClean="0">
                <a:solidFill>
                  <a:schemeClr val="bg1"/>
                </a:solidFill>
              </a:rPr>
              <a:t>A energia mecânica da régua aumenta, o que faz cair mais rápido.</a:t>
            </a:r>
          </a:p>
          <a:p>
            <a:pPr marL="342900" indent="-342900">
              <a:buAutoNum type="alphaLcParenR"/>
            </a:pPr>
            <a:r>
              <a:rPr lang="pt-BR" dirty="0" smtClean="0">
                <a:solidFill>
                  <a:schemeClr val="bg1"/>
                </a:solidFill>
              </a:rPr>
              <a:t>Resistencia do ar aumenta, o que faz a régua cair com menor velocidade.</a:t>
            </a:r>
          </a:p>
          <a:p>
            <a:pPr marL="342900" indent="-342900">
              <a:buAutoNum type="alphaLcParenR"/>
            </a:pPr>
            <a:r>
              <a:rPr lang="pt-BR" dirty="0" smtClean="0">
                <a:solidFill>
                  <a:schemeClr val="bg1"/>
                </a:solidFill>
              </a:rPr>
              <a:t>Aceleração da queda da régua varia, o que provoca um movimento acelerado.</a:t>
            </a:r>
          </a:p>
          <a:p>
            <a:pPr marL="342900" indent="-342900">
              <a:buAutoNum type="alphaLcParenR"/>
            </a:pPr>
            <a:r>
              <a:rPr lang="pt-BR" dirty="0" smtClean="0">
                <a:solidFill>
                  <a:schemeClr val="bg1"/>
                </a:solidFill>
              </a:rPr>
              <a:t>Força peso da régua tem valor constante, o que gera um movimento retilíneo.</a:t>
            </a:r>
          </a:p>
          <a:p>
            <a:pPr marL="342900" indent="-342900">
              <a:buAutoNum type="alphaLcParenR"/>
            </a:pPr>
            <a:r>
              <a:rPr lang="pt-BR" dirty="0" smtClean="0">
                <a:solidFill>
                  <a:schemeClr val="bg1"/>
                </a:solidFill>
              </a:rPr>
              <a:t>Velocidade da régua é constante, o que provoca uma passagem linear do tempo.</a:t>
            </a:r>
          </a:p>
          <a:p>
            <a:endParaRPr lang="pt-BR" dirty="0"/>
          </a:p>
          <a:p>
            <a:r>
              <a:rPr lang="pt-BR" dirty="0" smtClean="0"/>
              <a:t> </a:t>
            </a:r>
            <a:endParaRPr lang="pt-BR" dirty="0"/>
          </a:p>
        </p:txBody>
      </p:sp>
      <p:pic>
        <p:nvPicPr>
          <p:cNvPr id="5" name="~PP1943.WAV">
            <a:hlinkClick r:id="" action="ppaction://media"/>
          </p:cNvPr>
          <p:cNvPicPr>
            <a:picLocks noRot="1" noChangeAspect="1"/>
          </p:cNvPicPr>
          <p:nvPr>
            <a:wavAudioFile r:embed="rId1" name="~PP1943.WAV"/>
          </p:nvPr>
        </p:nvPicPr>
        <p:blipFill>
          <a:blip r:embed="rId3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9267806"/>
      </p:ext>
    </p:extLst>
  </p:cSld>
  <p:clrMapOvr>
    <a:masterClrMapping/>
  </p:clrMapOvr>
  <p:transition advTm="83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36266" y="185495"/>
            <a:ext cx="8534400" cy="1507067"/>
          </a:xfrm>
        </p:spPr>
        <p:txBody>
          <a:bodyPr/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Resolução da questão 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81891" y="1839191"/>
            <a:ext cx="10816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A resposta é a letra D, pois o enunciado da primeira lei de newton diz o seguinte: os objetos tendem a permanecer em seu estado natural, em repouso ou em movimento retilíneo uniforme.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5" name="~PP500.WAV">
            <a:hlinkClick r:id="" action="ppaction://media"/>
          </p:cNvPr>
          <p:cNvPicPr>
            <a:picLocks noRot="1" noChangeAspect="1"/>
          </p:cNvPicPr>
          <p:nvPr>
            <a:wavAudioFile r:embed="rId1" name="~PP500.WAV"/>
          </p:nvPr>
        </p:nvPicPr>
        <p:blipFill>
          <a:blip r:embed="rId3"/>
          <a:stretch>
            <a:fillRect/>
          </a:stretch>
        </p:blipFill>
        <p:spPr>
          <a:xfrm>
            <a:off x="11680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7319554"/>
      </p:ext>
    </p:extLst>
  </p:cSld>
  <p:clrMapOvr>
    <a:masterClrMapping/>
  </p:clrMapOvr>
  <p:transition advTm="312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tia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61</TotalTime>
  <Words>338</Words>
  <Application>Microsoft Office PowerPoint</Application>
  <PresentationFormat>Personalizar</PresentationFormat>
  <Paragraphs>22</Paragraphs>
  <Slides>4</Slides>
  <Notes>0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</vt:i4>
      </vt:variant>
    </vt:vector>
  </HeadingPairs>
  <TitlesOfParts>
    <vt:vector size="5" baseType="lpstr">
      <vt:lpstr>Fatia</vt:lpstr>
      <vt:lpstr>Slide 1</vt:lpstr>
      <vt:lpstr>Slide 2</vt:lpstr>
      <vt:lpstr>QUESTÃO 81 DO ENEM 2011- CADERNO AMARELO </vt:lpstr>
      <vt:lpstr>Resolução da questão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Windows</dc:creator>
  <cp:lastModifiedBy>Windows</cp:lastModifiedBy>
  <cp:revision>8</cp:revision>
  <dcterms:created xsi:type="dcterms:W3CDTF">2017-05-05T18:31:27Z</dcterms:created>
  <dcterms:modified xsi:type="dcterms:W3CDTF">2017-05-16T22:26:01Z</dcterms:modified>
</cp:coreProperties>
</file>