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A37B-5283-46D7-B3CA-488EE14275C6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C352BF-209C-4464-AACC-6FAA68031E2B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A37B-5283-46D7-B3CA-488EE14275C6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52BF-209C-4464-AACC-6FAA68031E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A37B-5283-46D7-B3CA-488EE14275C6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52BF-209C-4464-AACC-6FAA68031E2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A37B-5283-46D7-B3CA-488EE14275C6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C352BF-209C-4464-AACC-6FAA68031E2B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A37B-5283-46D7-B3CA-488EE14275C6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C352BF-209C-4464-AACC-6FAA68031E2B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A37B-5283-46D7-B3CA-488EE14275C6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C352BF-209C-4464-AACC-6FAA68031E2B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A37B-5283-46D7-B3CA-488EE14275C6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C352BF-209C-4464-AACC-6FAA68031E2B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A37B-5283-46D7-B3CA-488EE14275C6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C352BF-209C-4464-AACC-6FAA68031E2B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A37B-5283-46D7-B3CA-488EE14275C6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C352BF-209C-4464-AACC-6FAA68031E2B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A37B-5283-46D7-B3CA-488EE14275C6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C352BF-209C-4464-AACC-6FAA68031E2B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3A37B-5283-46D7-B3CA-488EE14275C6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C352BF-209C-4464-AACC-6FAA68031E2B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943A37B-5283-46D7-B3CA-488EE14275C6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5C352BF-209C-4464-AACC-6FAA68031E2B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882" y="0"/>
            <a:ext cx="9145016" cy="1008112"/>
          </a:xfrm>
        </p:spPr>
        <p:txBody>
          <a:bodyPr>
            <a:normAutofit/>
          </a:bodyPr>
          <a:lstStyle/>
          <a:p>
            <a:pPr algn="ctr"/>
            <a:r>
              <a:rPr lang="pt-BR" sz="3600" dirty="0" smtClean="0"/>
              <a:t>Revisão- </a:t>
            </a:r>
            <a:r>
              <a:rPr lang="pt-BR" sz="3600" dirty="0"/>
              <a:t>M</a:t>
            </a:r>
            <a:r>
              <a:rPr lang="pt-BR" sz="3600" dirty="0" smtClean="0"/>
              <a:t>ovimento </a:t>
            </a:r>
            <a:r>
              <a:rPr lang="pt-BR" sz="3600" dirty="0"/>
              <a:t>R</a:t>
            </a:r>
            <a:r>
              <a:rPr lang="pt-BR" sz="3600" dirty="0" smtClean="0"/>
              <a:t>etilíneo Uniforme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052736"/>
            <a:ext cx="8640960" cy="56886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O</a:t>
            </a:r>
            <a:r>
              <a:rPr lang="pt-BR" sz="2000" dirty="0">
                <a:solidFill>
                  <a:schemeClr val="tx1"/>
                </a:solidFill>
              </a:rPr>
              <a:t> </a:t>
            </a:r>
            <a:r>
              <a:rPr lang="pt-BR" sz="2000" b="1" dirty="0">
                <a:solidFill>
                  <a:schemeClr val="tx1"/>
                </a:solidFill>
              </a:rPr>
              <a:t>movimento retilíneo uniforme (MRU)</a:t>
            </a:r>
            <a:r>
              <a:rPr lang="pt-BR" sz="2000" dirty="0">
                <a:solidFill>
                  <a:schemeClr val="tx1"/>
                </a:solidFill>
              </a:rPr>
              <a:t> é caracterizado pela uniformidade de espaços em intervalos de tempo iguais, o que implica uma velocidade constante (sem aceleração</a:t>
            </a:r>
            <a:r>
              <a:rPr lang="pt-BR" sz="2000" dirty="0" smtClean="0">
                <a:solidFill>
                  <a:schemeClr val="tx1"/>
                </a:solidFill>
              </a:rPr>
              <a:t>).</a:t>
            </a:r>
            <a:r>
              <a:rPr lang="pt-BR" sz="2000" dirty="0">
                <a:solidFill>
                  <a:schemeClr val="tx1"/>
                </a:solidFill>
              </a:rPr>
              <a:t> Ocorre ao longo de uma linha reta, como no caso de um veículo que </a:t>
            </a:r>
            <a:r>
              <a:rPr lang="pt-BR" sz="2000" dirty="0" smtClean="0">
                <a:solidFill>
                  <a:schemeClr val="tx1"/>
                </a:solidFill>
              </a:rPr>
              <a:t>trafega</a:t>
            </a:r>
            <a:r>
              <a:rPr lang="pt-BR" sz="2000" dirty="0" smtClean="0"/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por uma pista retilínea.</a:t>
            </a:r>
          </a:p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Observe </a:t>
            </a:r>
            <a:r>
              <a:rPr lang="pt-BR" sz="2000" dirty="0">
                <a:solidFill>
                  <a:schemeClr val="tx1"/>
                </a:solidFill>
              </a:rPr>
              <a:t>o exemplo que o rapaz percorre espaços iguais em tempos iguais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pt-BR" sz="2200" dirty="0" smtClean="0">
              <a:solidFill>
                <a:schemeClr val="tx1"/>
              </a:solidFill>
            </a:endParaRPr>
          </a:p>
          <a:p>
            <a:pPr algn="l"/>
            <a:endParaRPr lang="pt-BR" sz="2200" dirty="0">
              <a:solidFill>
                <a:schemeClr val="tx1"/>
              </a:solidFill>
            </a:endParaRPr>
          </a:p>
          <a:p>
            <a:pPr algn="l"/>
            <a:endParaRPr lang="pt-BR" sz="2200" dirty="0" smtClean="0">
              <a:solidFill>
                <a:schemeClr val="tx1"/>
              </a:solidFill>
            </a:endParaRPr>
          </a:p>
          <a:p>
            <a:pPr algn="l"/>
            <a:endParaRPr lang="pt-BR" sz="2200" dirty="0" smtClean="0">
              <a:solidFill>
                <a:schemeClr val="tx1"/>
              </a:solidFill>
            </a:endParaRPr>
          </a:p>
          <a:p>
            <a:pPr algn="l"/>
            <a:endParaRPr lang="pt-BR" sz="2200" dirty="0">
              <a:solidFill>
                <a:schemeClr val="tx1"/>
              </a:solidFill>
            </a:endParaRPr>
          </a:p>
          <a:p>
            <a:pPr algn="l"/>
            <a:endParaRPr lang="pt-BR" sz="2200" dirty="0" smtClean="0">
              <a:solidFill>
                <a:schemeClr val="tx1"/>
              </a:solidFill>
            </a:endParaRPr>
          </a:p>
          <a:p>
            <a:pPr algn="l"/>
            <a:r>
              <a:rPr lang="pt-BR" sz="2200" b="1" dirty="0" smtClean="0">
                <a:solidFill>
                  <a:schemeClr val="tx1"/>
                </a:solidFill>
              </a:rPr>
              <a:t>Função </a:t>
            </a:r>
            <a:r>
              <a:rPr lang="pt-BR" sz="2200" b="1" dirty="0">
                <a:solidFill>
                  <a:schemeClr val="tx1"/>
                </a:solidFill>
              </a:rPr>
              <a:t>Horária que define o MRU</a:t>
            </a:r>
          </a:p>
          <a:p>
            <a:pPr algn="l"/>
            <a:r>
              <a:rPr lang="pt-BR" sz="1800" dirty="0">
                <a:solidFill>
                  <a:schemeClr val="tx1"/>
                </a:solidFill>
              </a:rPr>
              <a:t>Inicialmente consideramos que para definirmos a velocidade de um móvel no MRU, basta “trabalharmos” com a principal fórmula que descreve este </a:t>
            </a:r>
            <a:r>
              <a:rPr lang="pt-BR" sz="2000" dirty="0">
                <a:solidFill>
                  <a:schemeClr val="tx1"/>
                </a:solidFill>
              </a:rPr>
              <a:t>movimento</a:t>
            </a:r>
            <a:r>
              <a:rPr lang="pt-BR" sz="2000" dirty="0" smtClean="0">
                <a:solidFill>
                  <a:schemeClr val="tx1"/>
                </a:solidFill>
              </a:rPr>
              <a:t>,  vejamos:</a:t>
            </a:r>
          </a:p>
          <a:p>
            <a:pPr algn="l"/>
            <a:r>
              <a:rPr lang="pt-BR" sz="2800" dirty="0" smtClean="0">
                <a:solidFill>
                  <a:schemeClr val="tx1"/>
                </a:solidFill>
              </a:rPr>
              <a:t>v= </a:t>
            </a:r>
            <a:r>
              <a:rPr lang="el-GR" sz="2800" u="sng" dirty="0">
                <a:solidFill>
                  <a:schemeClr val="tx1"/>
                </a:solidFill>
              </a:rPr>
              <a:t>Δ</a:t>
            </a:r>
            <a:r>
              <a:rPr lang="pt-BR" sz="2800" u="sng" dirty="0" smtClean="0">
                <a:solidFill>
                  <a:schemeClr val="tx1"/>
                </a:solidFill>
              </a:rPr>
              <a:t>S </a:t>
            </a:r>
            <a:r>
              <a:rPr lang="pt-BR" sz="2800" dirty="0" smtClean="0">
                <a:solidFill>
                  <a:schemeClr val="tx1"/>
                </a:solidFill>
              </a:rPr>
              <a:t>    </a:t>
            </a:r>
            <a:r>
              <a:rPr lang="pt-BR" sz="2000" dirty="0" smtClean="0">
                <a:solidFill>
                  <a:schemeClr val="tx1"/>
                </a:solidFill>
              </a:rPr>
              <a:t>onde:  </a:t>
            </a:r>
            <a:r>
              <a:rPr lang="el-GR" sz="2200" dirty="0">
                <a:solidFill>
                  <a:schemeClr val="tx1"/>
                </a:solidFill>
              </a:rPr>
              <a:t>Δ</a:t>
            </a:r>
            <a:r>
              <a:rPr lang="pt-BR" sz="2200" dirty="0">
                <a:solidFill>
                  <a:schemeClr val="tx1"/>
                </a:solidFill>
              </a:rPr>
              <a:t>s</a:t>
            </a:r>
            <a:r>
              <a:rPr lang="pt-BR" sz="2000" dirty="0" smtClean="0">
                <a:solidFill>
                  <a:schemeClr val="tx1"/>
                </a:solidFill>
              </a:rPr>
              <a:t>: variação de espaço ou deslocamento</a:t>
            </a:r>
            <a:r>
              <a:rPr lang="pt-BR" sz="2800" dirty="0" smtClean="0">
                <a:solidFill>
                  <a:schemeClr val="tx1"/>
                </a:solidFill>
              </a:rPr>
              <a:t>            </a:t>
            </a:r>
          </a:p>
          <a:p>
            <a:pPr algn="l"/>
            <a:r>
              <a:rPr lang="pt-BR" sz="2800" dirty="0">
                <a:solidFill>
                  <a:schemeClr val="tx1"/>
                </a:solidFill>
              </a:rPr>
              <a:t> </a:t>
            </a:r>
            <a:r>
              <a:rPr lang="pt-BR" sz="2800" dirty="0" smtClean="0">
                <a:solidFill>
                  <a:schemeClr val="tx1"/>
                </a:solidFill>
              </a:rPr>
              <a:t>     </a:t>
            </a:r>
            <a:r>
              <a:rPr lang="el-GR" sz="2800" dirty="0" smtClean="0">
                <a:solidFill>
                  <a:schemeClr val="tx1"/>
                </a:solidFill>
              </a:rPr>
              <a:t>Δ</a:t>
            </a:r>
            <a:r>
              <a:rPr lang="pt-BR" sz="2800" dirty="0" smtClean="0">
                <a:solidFill>
                  <a:schemeClr val="tx1"/>
                </a:solidFill>
              </a:rPr>
              <a:t>T             </a:t>
            </a:r>
            <a:r>
              <a:rPr lang="el-GR" sz="2200" dirty="0">
                <a:solidFill>
                  <a:schemeClr val="tx1"/>
                </a:solidFill>
              </a:rPr>
              <a:t>Δ</a:t>
            </a:r>
            <a:r>
              <a:rPr lang="pt-BR" sz="2200" dirty="0">
                <a:solidFill>
                  <a:schemeClr val="tx1"/>
                </a:solidFill>
              </a:rPr>
              <a:t>t</a:t>
            </a:r>
            <a:r>
              <a:rPr lang="pt-BR" sz="2800" dirty="0" smtClean="0">
                <a:solidFill>
                  <a:schemeClr val="tx1"/>
                </a:solidFill>
              </a:rPr>
              <a:t>: </a:t>
            </a:r>
            <a:r>
              <a:rPr lang="pt-BR" sz="2000" dirty="0" smtClean="0">
                <a:solidFill>
                  <a:schemeClr val="tx1"/>
                </a:solidFill>
              </a:rPr>
              <a:t>variação de tempo ou intervalo de tempo</a:t>
            </a:r>
            <a:endParaRPr lang="pt-BR" sz="2800" u="sng" dirty="0" smtClean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42246"/>
            <a:ext cx="4032448" cy="131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148064" y="3174509"/>
            <a:ext cx="295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V= </a:t>
            </a:r>
            <a:r>
              <a:rPr lang="pt-BR" u="sng" dirty="0" smtClean="0"/>
              <a:t>10</a:t>
            </a:r>
            <a:r>
              <a:rPr lang="pt-BR" dirty="0" smtClean="0"/>
              <a:t>= </a:t>
            </a:r>
            <a:r>
              <a:rPr lang="pt-BR" u="sng" dirty="0" smtClean="0"/>
              <a:t>20</a:t>
            </a:r>
            <a:r>
              <a:rPr lang="pt-BR" dirty="0" smtClean="0"/>
              <a:t>= </a:t>
            </a:r>
            <a:r>
              <a:rPr lang="pt-BR" u="sng" dirty="0" smtClean="0"/>
              <a:t>30 </a:t>
            </a:r>
            <a:r>
              <a:rPr lang="pt-BR" dirty="0" smtClean="0"/>
              <a:t>= </a:t>
            </a:r>
            <a:r>
              <a:rPr lang="pt-BR" u="sng" dirty="0" smtClean="0"/>
              <a:t>40</a:t>
            </a:r>
            <a:r>
              <a:rPr lang="pt-BR" dirty="0" smtClean="0"/>
              <a:t> = 5m/s</a:t>
            </a:r>
          </a:p>
          <a:p>
            <a:r>
              <a:rPr lang="pt-BR" dirty="0"/>
              <a:t> </a:t>
            </a:r>
            <a:r>
              <a:rPr lang="pt-BR" dirty="0" smtClean="0"/>
              <a:t>      2     4     6     8</a:t>
            </a:r>
            <a:endParaRPr lang="pt-BR" dirty="0"/>
          </a:p>
        </p:txBody>
      </p:sp>
      <p:pic>
        <p:nvPicPr>
          <p:cNvPr id="13" name="Á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4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46"/>
    </mc:Choice>
    <mc:Fallback xmlns="">
      <p:transition spd="slow" advTm="1067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785395"/>
          </a:xfrm>
        </p:spPr>
        <p:txBody>
          <a:bodyPr>
            <a:normAutofit/>
          </a:bodyPr>
          <a:lstStyle/>
          <a:p>
            <a:r>
              <a:rPr lang="pt-BR" sz="2400" dirty="0"/>
              <a:t>Um carro encontra-se no Km 32 -em relação a uma determinada rodovia- ao mesmo tempo o condutor verifica seu relógio ao qual o mesmo marca 13h. Posteriormente seu veículo encontra-se </a:t>
            </a:r>
            <a:r>
              <a:rPr lang="pt-BR" sz="2400" dirty="0" smtClean="0"/>
              <a:t>a 160km, </a:t>
            </a:r>
            <a:r>
              <a:rPr lang="pt-BR" sz="2400" dirty="0"/>
              <a:t>novamente o condutor verifica seu relógio que marca 14h:30min. O condutor, um amante da cinemática resolve calcular sua velocidade, considerando a mesma constante durante todo o percurso. Qual foi o valor da velocidade calculada?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543800" cy="914400"/>
          </a:xfrm>
        </p:spPr>
        <p:txBody>
          <a:bodyPr/>
          <a:lstStyle/>
          <a:p>
            <a:r>
              <a:rPr lang="pt-BR" dirty="0" smtClean="0"/>
              <a:t>Questão:</a:t>
            </a:r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4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22"/>
    </mc:Choice>
    <mc:Fallback xmlns="">
      <p:transition spd="slow" advTm="36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781128"/>
          </a:xfrm>
        </p:spPr>
        <p:txBody>
          <a:bodyPr>
            <a:normAutofit/>
          </a:bodyPr>
          <a:lstStyle/>
          <a:p>
            <a:r>
              <a:rPr lang="pt-BR" sz="2200" dirty="0"/>
              <a:t>Primeiramente devemos identificar que o movimento é retilíneo uniforme, agora podemos aplicar a fórmula prática da velocidade no MRU</a:t>
            </a:r>
            <a:r>
              <a:rPr lang="pt-BR" sz="2200" dirty="0" smtClean="0"/>
              <a:t>.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      V= </a:t>
            </a:r>
            <a:r>
              <a:rPr lang="el-GR" sz="2400" u="sng" dirty="0" smtClean="0">
                <a:solidFill>
                  <a:schemeClr val="tx1"/>
                </a:solidFill>
              </a:rPr>
              <a:t>Δ</a:t>
            </a:r>
            <a:r>
              <a:rPr lang="pt-BR" sz="2400" u="sng" dirty="0" smtClean="0">
                <a:solidFill>
                  <a:schemeClr val="tx1"/>
                </a:solidFill>
              </a:rPr>
              <a:t>S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            </a:t>
            </a:r>
            <a:r>
              <a:rPr lang="el-GR" sz="2400" dirty="0" smtClean="0">
                <a:solidFill>
                  <a:schemeClr val="tx1"/>
                </a:solidFill>
              </a:rPr>
              <a:t>Δ</a:t>
            </a:r>
            <a:r>
              <a:rPr lang="pt-BR" sz="2400" dirty="0" smtClean="0">
                <a:solidFill>
                  <a:schemeClr val="tx1"/>
                </a:solidFill>
              </a:rPr>
              <a:t>T</a:t>
            </a:r>
            <a:endParaRPr lang="pt-BR" sz="2200" dirty="0" smtClean="0"/>
          </a:p>
          <a:p>
            <a:r>
              <a:rPr lang="pt-BR" sz="2400" dirty="0"/>
              <a:t>ΔS=160 km-32 km=128 km</a:t>
            </a:r>
          </a:p>
          <a:p>
            <a:r>
              <a:rPr lang="pt-BR" sz="2400" dirty="0"/>
              <a:t>ΔT= </a:t>
            </a:r>
            <a:r>
              <a:rPr lang="pt-BR" sz="2400" dirty="0" smtClean="0"/>
              <a:t>14,5h-13h=1,5h</a:t>
            </a:r>
          </a:p>
          <a:p>
            <a:pPr marL="0" indent="0">
              <a:buNone/>
            </a:pPr>
            <a:r>
              <a:rPr lang="pt-BR" sz="2400" dirty="0" smtClean="0"/>
              <a:t>    </a:t>
            </a:r>
            <a:r>
              <a:rPr lang="pt-BR" sz="2600" dirty="0" smtClean="0"/>
              <a:t>Logo</a:t>
            </a:r>
            <a:r>
              <a:rPr lang="pt-BR" sz="2600" dirty="0"/>
              <a:t>:</a:t>
            </a:r>
          </a:p>
          <a:p>
            <a:r>
              <a:rPr lang="pt-BR" sz="2400" dirty="0" smtClean="0"/>
              <a:t>V=</a:t>
            </a:r>
            <a:r>
              <a:rPr lang="pt-BR" sz="2400" u="sng" dirty="0" smtClean="0"/>
              <a:t>128</a:t>
            </a:r>
            <a:r>
              <a:rPr lang="pt-BR" sz="2400" dirty="0" smtClean="0"/>
              <a:t>km </a:t>
            </a:r>
          </a:p>
          <a:p>
            <a:pPr marL="0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1,5h</a:t>
            </a:r>
          </a:p>
          <a:p>
            <a:pPr marL="0" indent="0">
              <a:buNone/>
            </a:pPr>
            <a:r>
              <a:rPr lang="pt-BR" sz="2400" dirty="0" smtClean="0"/>
              <a:t>     V= 85,3 km/h</a:t>
            </a:r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543800" cy="914400"/>
          </a:xfrm>
        </p:spPr>
        <p:txBody>
          <a:bodyPr/>
          <a:lstStyle/>
          <a:p>
            <a:r>
              <a:rPr lang="pt-BR" dirty="0" smtClean="0"/>
              <a:t>Resolução:</a:t>
            </a:r>
            <a:endParaRPr lang="pt-BR" dirty="0"/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51"/>
    </mc:Choice>
    <mc:Fallback xmlns="">
      <p:transition spd="slow" advTm="59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404664"/>
            <a:ext cx="7762056" cy="6343599"/>
          </a:xfrm>
        </p:spPr>
        <p:txBody>
          <a:bodyPr>
            <a:noAutofit/>
          </a:bodyPr>
          <a:lstStyle/>
          <a:p>
            <a:pPr algn="ctr"/>
            <a:r>
              <a:rPr lang="pt-BR" sz="3600" dirty="0" smtClean="0">
                <a:effectLst/>
              </a:rPr>
              <a:t>Muito Obrigada!</a:t>
            </a:r>
          </a:p>
          <a:p>
            <a:endParaRPr lang="pt-BR" sz="2000" dirty="0">
              <a:effectLst/>
            </a:endParaRPr>
          </a:p>
          <a:p>
            <a:endParaRPr lang="pt-BR" sz="2000" dirty="0" smtClean="0">
              <a:effectLst/>
            </a:endParaRPr>
          </a:p>
          <a:p>
            <a:endParaRPr lang="pt-BR" sz="2000" dirty="0">
              <a:effectLst/>
            </a:endParaRPr>
          </a:p>
          <a:p>
            <a:endParaRPr lang="pt-BR" sz="2000" dirty="0" smtClean="0">
              <a:effectLst/>
            </a:endParaRPr>
          </a:p>
          <a:p>
            <a:endParaRPr lang="pt-BR" sz="2000" dirty="0">
              <a:effectLst/>
            </a:endParaRPr>
          </a:p>
          <a:p>
            <a:endParaRPr lang="pt-BR" sz="2000" dirty="0" smtClean="0">
              <a:effectLst/>
            </a:endParaRPr>
          </a:p>
          <a:p>
            <a:pPr marL="18288" indent="0">
              <a:buNone/>
            </a:pPr>
            <a:endParaRPr lang="pt-BR" sz="2000" dirty="0" smtClean="0">
              <a:effectLst/>
            </a:endParaRPr>
          </a:p>
          <a:p>
            <a:r>
              <a:rPr lang="pt-BR" sz="2000" dirty="0" smtClean="0">
                <a:effectLst/>
              </a:rPr>
              <a:t>Aluna: Emily de Oliveira Queiroz</a:t>
            </a:r>
          </a:p>
          <a:p>
            <a:r>
              <a:rPr lang="pt-BR" sz="2000" dirty="0" smtClean="0">
                <a:effectLst/>
              </a:rPr>
              <a:t>Série: 3ºN01</a:t>
            </a:r>
          </a:p>
          <a:p>
            <a:r>
              <a:rPr lang="pt-BR" sz="2000" dirty="0" smtClean="0">
                <a:effectLst/>
              </a:rPr>
              <a:t>Professor: Lucas</a:t>
            </a:r>
          </a:p>
          <a:p>
            <a:endParaRPr lang="pt-BR" sz="2000" dirty="0">
              <a:effectLst/>
            </a:endParaRPr>
          </a:p>
          <a:p>
            <a:endParaRPr lang="pt-BR" sz="2000" dirty="0" smtClean="0">
              <a:effectLst/>
            </a:endParaRPr>
          </a:p>
          <a:p>
            <a:pPr marL="18288" indent="0">
              <a:buNone/>
            </a:pPr>
            <a:endParaRPr lang="pt-BR" sz="2000" dirty="0" smtClean="0">
              <a:effectLst/>
            </a:endParaRPr>
          </a:p>
          <a:p>
            <a:pPr algn="ctr"/>
            <a:r>
              <a:rPr lang="pt-BR" sz="2000" dirty="0" smtClean="0">
                <a:effectLst/>
              </a:rPr>
              <a:t>Anchieta, 02 de maio de 2017.</a:t>
            </a:r>
            <a:endParaRPr lang="pt-BR" sz="2000" dirty="0">
              <a:effectLst/>
            </a:endParaRP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8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4"/>
    </mc:Choice>
    <mc:Fallback xmlns="">
      <p:transition spd="slow" advTm="4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321</TotalTime>
  <Words>169</Words>
  <Application>Microsoft Office PowerPoint</Application>
  <PresentationFormat>Apresentação na tela (4:3)</PresentationFormat>
  <Paragraphs>42</Paragraphs>
  <Slides>4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Elementar</vt:lpstr>
      <vt:lpstr>Revisão- Movimento Retilíneo Uniforme</vt:lpstr>
      <vt:lpstr>Questão:</vt:lpstr>
      <vt:lpstr>Resolução: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Revisão-</dc:title>
  <dc:creator>Usuario</dc:creator>
  <cp:lastModifiedBy>Usuario</cp:lastModifiedBy>
  <cp:revision>11</cp:revision>
  <dcterms:created xsi:type="dcterms:W3CDTF">2017-05-01T17:24:38Z</dcterms:created>
  <dcterms:modified xsi:type="dcterms:W3CDTF">2017-05-02T18:44:33Z</dcterms:modified>
</cp:coreProperties>
</file>