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2F7C-6F36-4F39-8153-7751D2CB175A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094A-FA49-4DD0-911D-CF31D8163B40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2F7C-6F36-4F39-8153-7751D2CB175A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094A-FA49-4DD0-911D-CF31D8163B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2F7C-6F36-4F39-8153-7751D2CB175A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094A-FA49-4DD0-911D-CF31D8163B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2F7C-6F36-4F39-8153-7751D2CB175A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094A-FA49-4DD0-911D-CF31D8163B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2F7C-6F36-4F39-8153-7751D2CB175A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094A-FA49-4DD0-911D-CF31D8163B40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2F7C-6F36-4F39-8153-7751D2CB175A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094A-FA49-4DD0-911D-CF31D8163B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2F7C-6F36-4F39-8153-7751D2CB175A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094A-FA49-4DD0-911D-CF31D8163B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2F7C-6F36-4F39-8153-7751D2CB175A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F2094A-FA49-4DD0-911D-CF31D8163B40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Espaço Reservado para Rodapé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2F7C-6F36-4F39-8153-7751D2CB175A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094A-FA49-4DD0-911D-CF31D8163B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E2F7C-6F36-4F39-8153-7751D2CB175A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1F2094A-FA49-4DD0-911D-CF31D8163B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95EE2F7C-6F36-4F39-8153-7751D2CB175A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094A-FA49-4DD0-911D-CF31D8163B40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rma livre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orma livre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5EE2F7C-6F36-4F39-8153-7751D2CB175A}" type="datetimeFigureOut">
              <a:rPr lang="pt-BR" smtClean="0"/>
              <a:t>02/05/2017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1F2094A-FA49-4DD0-911D-CF31D8163B40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64807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Revisão -  </a:t>
            </a:r>
            <a:r>
              <a:rPr lang="pt-BR" b="1" dirty="0" smtClean="0">
                <a:solidFill>
                  <a:schemeClr val="tx1"/>
                </a:solidFill>
              </a:rPr>
              <a:t>Força Elástica</a:t>
            </a:r>
            <a:br>
              <a:rPr lang="pt-BR" b="1" dirty="0" smtClean="0">
                <a:solidFill>
                  <a:schemeClr val="tx1"/>
                </a:solidFill>
              </a:rPr>
            </a:br>
            <a:r>
              <a:rPr lang="pt-BR" dirty="0" smtClean="0"/>
              <a:t>  	</a:t>
            </a:r>
            <a:endParaRPr lang="pt-BR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type="subTitle" idx="1"/>
          </p:nvPr>
        </p:nvSpPr>
        <p:spPr>
          <a:xfrm>
            <a:off x="395536" y="1340768"/>
            <a:ext cx="8280920" cy="5328592"/>
          </a:xfrm>
        </p:spPr>
        <p:txBody>
          <a:bodyPr>
            <a:normAutofit fontScale="92500" lnSpcReduction="10000"/>
          </a:bodyPr>
          <a:lstStyle/>
          <a:p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dirty="0">
                <a:solidFill>
                  <a:schemeClr val="tx1"/>
                </a:solidFill>
              </a:rPr>
              <a:t>Imagine uma mola presa em uma das extremidades a um suporte, e em estado de repouso (sem ação de nenhuma força).</a:t>
            </a:r>
          </a:p>
          <a:p>
            <a:pPr algn="l"/>
            <a:r>
              <a:rPr lang="pt-BR" dirty="0">
                <a:solidFill>
                  <a:schemeClr val="tx1"/>
                </a:solidFill>
              </a:rPr>
              <a:t>Quando aplicamos uma força F na outra extremidade, a mola tende a deformar (esticar ou comprimir, dependendo do sentido da força aplicada).</a:t>
            </a:r>
          </a:p>
          <a:p>
            <a:pPr algn="l"/>
            <a:r>
              <a:rPr lang="pt-BR" dirty="0">
                <a:solidFill>
                  <a:schemeClr val="tx1"/>
                </a:solidFill>
              </a:rPr>
              <a:t>Ao estudar as deformações de molas e as forças aplicadas, Robert </a:t>
            </a:r>
            <a:r>
              <a:rPr lang="pt-BR" dirty="0" err="1">
                <a:solidFill>
                  <a:schemeClr val="tx1"/>
                </a:solidFill>
              </a:rPr>
              <a:t>Hooke</a:t>
            </a:r>
            <a:r>
              <a:rPr lang="pt-BR" dirty="0">
                <a:solidFill>
                  <a:schemeClr val="tx1"/>
                </a:solidFill>
              </a:rPr>
              <a:t> (1635-1703), verificou que a deformação da mola aumenta proporcionalmente à força. Daí estabeleceu-se a seguinte lei, chamada Lei de </a:t>
            </a:r>
            <a:r>
              <a:rPr lang="pt-BR" dirty="0" err="1">
                <a:solidFill>
                  <a:schemeClr val="tx1"/>
                </a:solidFill>
              </a:rPr>
              <a:t>Hooke</a:t>
            </a:r>
            <a:r>
              <a:rPr lang="pt-BR" dirty="0">
                <a:solidFill>
                  <a:schemeClr val="tx1"/>
                </a:solidFill>
              </a:rPr>
              <a:t>:</a:t>
            </a:r>
          </a:p>
          <a:p>
            <a:pPr algn="l"/>
            <a:r>
              <a:rPr lang="pt-BR" dirty="0">
                <a:solidFill>
                  <a:schemeClr val="tx1"/>
                </a:solidFill>
              </a:rPr>
              <a:t>Onde:</a:t>
            </a:r>
          </a:p>
          <a:p>
            <a:pPr algn="l"/>
            <a:r>
              <a:rPr lang="pt-BR" b="1" dirty="0">
                <a:solidFill>
                  <a:schemeClr val="tx1"/>
                </a:solidFill>
              </a:rPr>
              <a:t>F:</a:t>
            </a:r>
            <a:r>
              <a:rPr lang="pt-BR" dirty="0">
                <a:solidFill>
                  <a:schemeClr val="tx1"/>
                </a:solidFill>
              </a:rPr>
              <a:t> intensidade da força aplicada (N);</a:t>
            </a:r>
          </a:p>
          <a:p>
            <a:pPr algn="l"/>
            <a:r>
              <a:rPr lang="pt-BR" b="1" dirty="0">
                <a:solidFill>
                  <a:schemeClr val="tx1"/>
                </a:solidFill>
              </a:rPr>
              <a:t>k</a:t>
            </a:r>
            <a:r>
              <a:rPr lang="pt-BR" dirty="0">
                <a:solidFill>
                  <a:schemeClr val="tx1"/>
                </a:solidFill>
              </a:rPr>
              <a:t>: constante elástica da mola (N/m);</a:t>
            </a:r>
          </a:p>
          <a:p>
            <a:pPr algn="l"/>
            <a:r>
              <a:rPr lang="pt-BR" b="1" dirty="0" smtClean="0">
                <a:solidFill>
                  <a:schemeClr val="tx1"/>
                </a:solidFill>
              </a:rPr>
              <a:t>x: </a:t>
            </a:r>
            <a:r>
              <a:rPr lang="pt-BR" dirty="0">
                <a:solidFill>
                  <a:schemeClr val="tx1"/>
                </a:solidFill>
              </a:rPr>
              <a:t>deformação da mola (m).</a:t>
            </a:r>
          </a:p>
          <a:p>
            <a:pPr algn="l"/>
            <a:r>
              <a:rPr lang="pt-BR" dirty="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lang="pt-BR" dirty="0">
                <a:solidFill>
                  <a:schemeClr val="tx1"/>
                </a:solidFill>
              </a:rPr>
              <a:t>A constante elástica da mola depende principalmente da natureza do material de fabricação da mola e de suas dimensões. Sua unidade mais usual é o N/m (newton por metro) mas também encontramos N/cm; kgf/m, etc.</a:t>
            </a:r>
          </a:p>
          <a:p>
            <a:pPr algn="l"/>
            <a:endParaRPr lang="pt-BR" dirty="0"/>
          </a:p>
        </p:txBody>
      </p:sp>
      <p:pic>
        <p:nvPicPr>
          <p:cNvPr id="10" name="Á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5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9132"/>
    </mc:Choice>
    <mc:Fallback>
      <p:transition spd="slow" advTm="69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43800" cy="914400"/>
          </a:xfrm>
        </p:spPr>
        <p:txBody>
          <a:bodyPr/>
          <a:lstStyle/>
          <a:p>
            <a:pPr algn="ctr"/>
            <a:r>
              <a:rPr lang="pt-BR" dirty="0" smtClean="0"/>
              <a:t>Questão do Enem 	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5112568"/>
          </a:xfrm>
        </p:spPr>
        <p:txBody>
          <a:bodyPr>
            <a:normAutofit/>
          </a:bodyPr>
          <a:lstStyle/>
          <a:p>
            <a:pPr fontAlgn="base"/>
            <a:r>
              <a:rPr lang="pt-BR" b="1" dirty="0"/>
              <a:t> </a:t>
            </a:r>
            <a:r>
              <a:rPr lang="pt-BR" sz="2400" dirty="0"/>
              <a:t>Durante os exercícios de força realizados por um corredor, é usada uma tira de borracha presa ao seu abdome. Nos arranques, o atleta obtém os seguintes </a:t>
            </a:r>
            <a:r>
              <a:rPr lang="pt-BR" sz="2400" dirty="0" smtClean="0"/>
              <a:t>resultados:</a:t>
            </a:r>
          </a:p>
          <a:p>
            <a:pPr fontAlgn="base"/>
            <a:endParaRPr lang="pt-BR" sz="2400" dirty="0" smtClean="0"/>
          </a:p>
          <a:p>
            <a:pPr fontAlgn="base"/>
            <a:endParaRPr lang="pt-BR" sz="2400" dirty="0"/>
          </a:p>
          <a:p>
            <a:pPr marL="0" indent="0" fontAlgn="base">
              <a:buNone/>
            </a:pPr>
            <a:endParaRPr lang="pt-BR" sz="2400" dirty="0"/>
          </a:p>
          <a:p>
            <a:pPr marL="0" indent="0" fontAlgn="base">
              <a:buNone/>
            </a:pPr>
            <a:r>
              <a:rPr lang="pt-BR" sz="2400" dirty="0" smtClean="0"/>
              <a:t>O </a:t>
            </a:r>
            <a:r>
              <a:rPr lang="pt-BR" sz="2400" dirty="0"/>
              <a:t>máximo de força atingido pelo atleta, sabendo-se que a constante elástica da tira é de 300 N/m e que obedece à lei de </a:t>
            </a:r>
            <a:r>
              <a:rPr lang="pt-BR" sz="2400" dirty="0" err="1"/>
              <a:t>Hooke</a:t>
            </a:r>
            <a:r>
              <a:rPr lang="pt-BR" sz="2400" dirty="0"/>
              <a:t>, é, em </a:t>
            </a:r>
            <a:r>
              <a:rPr lang="pt-BR" sz="2400" dirty="0" smtClean="0"/>
              <a:t>N.</a:t>
            </a:r>
          </a:p>
          <a:p>
            <a:pPr marL="0" indent="0" fontAlgn="base">
              <a:buNone/>
            </a:pPr>
            <a:r>
              <a:rPr lang="pt-BR" sz="2400" dirty="0" smtClean="0"/>
              <a:t>a) 23520   b)17600   c)1760   d)840   e)84</a:t>
            </a:r>
            <a:endParaRPr lang="pt-BR" sz="2400" dirty="0"/>
          </a:p>
          <a:p>
            <a:endParaRPr lang="pt-BR" sz="1600" dirty="0"/>
          </a:p>
        </p:txBody>
      </p:sp>
      <p:pic>
        <p:nvPicPr>
          <p:cNvPr id="1026" name="Picture 2" descr="C:\Users\Usuario\Documents\i_f0932ed15524a52f_html_16c3d07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359" y="3284984"/>
            <a:ext cx="475878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5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8847"/>
    </mc:Choice>
    <mc:Fallback>
      <p:transition spd="slow" advTm="5884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Resolução: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pt-BR" b="1" dirty="0"/>
              <a:t> </a:t>
            </a:r>
            <a:r>
              <a:rPr lang="pt-BR" sz="2800" b="1" dirty="0"/>
              <a:t>K=300N/m</a:t>
            </a:r>
            <a:r>
              <a:rPr lang="pt-BR" sz="2800" dirty="0"/>
              <a:t> e é constante (obedece à lei de </a:t>
            </a:r>
            <a:r>
              <a:rPr lang="pt-BR" sz="2800" dirty="0" err="1"/>
              <a:t>Hooke</a:t>
            </a:r>
            <a:r>
              <a:rPr lang="pt-BR" sz="2800" dirty="0"/>
              <a:t>). </a:t>
            </a:r>
            <a:endParaRPr lang="pt-BR" sz="2800" dirty="0" smtClean="0"/>
          </a:p>
          <a:p>
            <a:pPr fontAlgn="base"/>
            <a:r>
              <a:rPr lang="pt-BR" sz="2800" dirty="0" smtClean="0"/>
              <a:t>A </a:t>
            </a:r>
            <a:r>
              <a:rPr lang="pt-BR" sz="2800" dirty="0"/>
              <a:t>máxima deformação da tira de borracha é de 28cm </a:t>
            </a:r>
            <a:r>
              <a:rPr lang="pt-BR" sz="2800" b="1" dirty="0"/>
              <a:t>(</a:t>
            </a:r>
            <a:r>
              <a:rPr lang="pt-BR" sz="2800" b="1" dirty="0" err="1"/>
              <a:t>Dx</a:t>
            </a:r>
            <a:r>
              <a:rPr lang="pt-BR" sz="2800" b="1" dirty="0"/>
              <a:t>=28cm=0,28m) </a:t>
            </a:r>
            <a:r>
              <a:rPr lang="pt-BR" sz="2800" dirty="0"/>
              <a:t> </a:t>
            </a:r>
          </a:p>
          <a:p>
            <a:pPr fontAlgn="base"/>
            <a:r>
              <a:rPr lang="pt-BR" b="1" dirty="0"/>
              <a:t>F=</a:t>
            </a:r>
            <a:r>
              <a:rPr lang="pt-BR" b="1" dirty="0" err="1"/>
              <a:t>K.Dx</a:t>
            </a:r>
            <a:r>
              <a:rPr lang="pt-BR" b="1" dirty="0"/>
              <a:t>  —  F=300.0,28  </a:t>
            </a:r>
          </a:p>
          <a:p>
            <a:pPr marL="0" indent="0" fontAlgn="base">
              <a:buNone/>
            </a:pPr>
            <a:r>
              <a:rPr lang="pt-BR" b="1" dirty="0" smtClean="0"/>
              <a:t>                         </a:t>
            </a:r>
            <a:r>
              <a:rPr lang="pt-BR" b="1" dirty="0"/>
              <a:t> F=84N </a:t>
            </a:r>
            <a:endParaRPr lang="pt-BR" b="1" dirty="0" smtClean="0"/>
          </a:p>
          <a:p>
            <a:pPr marL="0" indent="0" fontAlgn="base">
              <a:buNone/>
            </a:pPr>
            <a:r>
              <a:rPr lang="pt-BR" b="1" dirty="0" smtClean="0"/>
              <a:t> </a:t>
            </a:r>
            <a:endParaRPr lang="pt-BR" b="1" dirty="0"/>
          </a:p>
          <a:p>
            <a:pPr marL="0" indent="0" fontAlgn="base">
              <a:buNone/>
            </a:pPr>
            <a:r>
              <a:rPr lang="pt-BR" sz="2400" b="1" dirty="0" smtClean="0"/>
              <a:t>Alternativa: </a:t>
            </a:r>
            <a:r>
              <a:rPr lang="pt-BR" b="1" dirty="0" smtClean="0"/>
              <a:t>E</a:t>
            </a:r>
            <a:endParaRPr lang="pt-BR" b="1" dirty="0"/>
          </a:p>
          <a:p>
            <a:endParaRPr lang="pt-BR" dirty="0"/>
          </a:p>
        </p:txBody>
      </p:sp>
      <p:pic>
        <p:nvPicPr>
          <p:cNvPr id="4" name="Á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61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016"/>
    </mc:Choice>
    <mc:Fallback>
      <p:transition spd="slow" advTm="42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ALUNO: HEITOR  FARIAS  TONANI </a:t>
            </a:r>
          </a:p>
          <a:p>
            <a:pPr marL="0" indent="0">
              <a:buNone/>
            </a:pPr>
            <a:r>
              <a:rPr lang="pt-BR" sz="2400" dirty="0" smtClean="0"/>
              <a:t>SERIE: 3º N01</a:t>
            </a:r>
          </a:p>
          <a:p>
            <a:pPr marL="0" indent="0">
              <a:buNone/>
            </a:pPr>
            <a:r>
              <a:rPr lang="pt-BR" sz="2400" dirty="0" smtClean="0"/>
              <a:t>PROFESSOR: Lucas 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Anchieta, 02 de maio de 2017.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2348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075"/>
    </mc:Choice>
    <mc:Fallback>
      <p:transition spd="slow" advTm="607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cnica">
  <a:themeElements>
    <a:clrScheme name="Técnic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écnic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90</TotalTime>
  <Words>145</Words>
  <Application>Microsoft Office PowerPoint</Application>
  <PresentationFormat>Apresentação na tela (4:3)</PresentationFormat>
  <Paragraphs>34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5" baseType="lpstr">
      <vt:lpstr>Técnica</vt:lpstr>
      <vt:lpstr>Revisão -  Força Elástica    </vt:lpstr>
      <vt:lpstr>Questão do Enem  </vt:lpstr>
      <vt:lpstr>Resolução: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6</cp:revision>
  <dcterms:created xsi:type="dcterms:W3CDTF">2017-05-01T16:16:06Z</dcterms:created>
  <dcterms:modified xsi:type="dcterms:W3CDTF">2017-05-02T17:25:47Z</dcterms:modified>
</cp:coreProperties>
</file>