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56" r:id="rId2"/>
    <p:sldId id="262" r:id="rId3"/>
    <p:sldId id="259" r:id="rId4"/>
    <p:sldId id="260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9771" autoAdjust="0"/>
  </p:normalViewPr>
  <p:slideViewPr>
    <p:cSldViewPr>
      <p:cViewPr>
        <p:scale>
          <a:sx n="69" d="100"/>
          <a:sy n="69" d="100"/>
        </p:scale>
        <p:origin x="-141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AD682-156F-4CEC-BD6A-497E0C535AB5}" type="datetimeFigureOut">
              <a:rPr lang="pt-BR" smtClean="0"/>
              <a:pPr/>
              <a:t>09/05/2017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B516-80B7-440F-BBEC-7244CDD4E89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65449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B516-80B7-440F-BBEC-7244CDD4E898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58626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F5F6BC9-355A-420E-872D-29225FF72422}" type="datetimeFigureOut">
              <a:rPr lang="pt-BR" smtClean="0"/>
              <a:pPr/>
              <a:t>09/05/2017</a:t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248985C-172B-4F63-B8EF-2ED12E90EEB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6BC9-355A-420E-872D-29225FF72422}" type="datetimeFigureOut">
              <a:rPr lang="pt-BR" smtClean="0"/>
              <a:pPr/>
              <a:t>09/05/2017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985C-172B-4F63-B8EF-2ED12E90EEB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6BC9-355A-420E-872D-29225FF72422}" type="datetimeFigureOut">
              <a:rPr lang="pt-BR" smtClean="0"/>
              <a:pPr/>
              <a:t>09/05/2017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985C-172B-4F63-B8EF-2ED12E90EEB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F5F6BC9-355A-420E-872D-29225FF72422}" type="datetimeFigureOut">
              <a:rPr lang="pt-BR" smtClean="0"/>
              <a:pPr/>
              <a:t>09/05/2017</a:t>
            </a:fld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48985C-172B-4F63-B8EF-2ED12E90EEB5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F5F6BC9-355A-420E-872D-29225FF72422}" type="datetimeFigureOut">
              <a:rPr lang="pt-BR" smtClean="0"/>
              <a:pPr/>
              <a:t>09/05/2017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248985C-172B-4F63-B8EF-2ED12E90EEB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6BC9-355A-420E-872D-29225FF72422}" type="datetimeFigureOut">
              <a:rPr lang="pt-BR" smtClean="0"/>
              <a:pPr/>
              <a:t>09/05/2017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985C-172B-4F63-B8EF-2ED12E90EEB5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6BC9-355A-420E-872D-29225FF72422}" type="datetimeFigureOut">
              <a:rPr lang="pt-BR" smtClean="0"/>
              <a:pPr/>
              <a:t>09/05/2017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985C-172B-4F63-B8EF-2ED12E90EEB5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5F6BC9-355A-420E-872D-29225FF72422}" type="datetimeFigureOut">
              <a:rPr lang="pt-BR" smtClean="0"/>
              <a:pPr/>
              <a:t>09/05/2017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48985C-172B-4F63-B8EF-2ED12E90EEB5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6BC9-355A-420E-872D-29225FF72422}" type="datetimeFigureOut">
              <a:rPr lang="pt-BR" smtClean="0"/>
              <a:pPr/>
              <a:t>09/05/2017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985C-172B-4F63-B8EF-2ED12E90EEB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F5F6BC9-355A-420E-872D-29225FF72422}" type="datetimeFigureOut">
              <a:rPr lang="pt-BR" smtClean="0"/>
              <a:pPr/>
              <a:t>09/05/2017</a:t>
            </a:fld>
            <a:endParaRPr lang="pt-BR" dirty="0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48985C-172B-4F63-B8EF-2ED12E90EEB5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5F6BC9-355A-420E-872D-29225FF72422}" type="datetimeFigureOut">
              <a:rPr lang="pt-BR" smtClean="0"/>
              <a:pPr/>
              <a:t>09/05/2017</a:t>
            </a:fld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48985C-172B-4F63-B8EF-2ED12E90EEB5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F5F6BC9-355A-420E-872D-29225FF72422}" type="datetimeFigureOut">
              <a:rPr lang="pt-BR" smtClean="0"/>
              <a:pPr/>
              <a:t>09/05/2017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248985C-172B-4F63-B8EF-2ED12E90EEB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19672" y="5733256"/>
            <a:ext cx="6400800" cy="93610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Nome : Bruna carvalho de Souza </a:t>
            </a:r>
          </a:p>
          <a:p>
            <a:pPr algn="l"/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Série : 3N01</a:t>
            </a:r>
          </a:p>
          <a:p>
            <a:pPr algn="l"/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:Lucas</a:t>
            </a:r>
            <a:endPara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500166" y="1785926"/>
            <a:ext cx="70282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Ondulatória</a:t>
            </a:r>
            <a:endParaRPr lang="pt-BR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~PP1665.WAV">
            <a:hlinkClick r:id="" action="ppaction://media"/>
          </p:cNvPr>
          <p:cNvPicPr>
            <a:picLocks noRot="1" noChangeAspect="1"/>
          </p:cNvPicPr>
          <p:nvPr>
            <a:wavAudioFile r:embed="rId1" name="~PP1665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0612454"/>
      </p:ext>
    </p:extLst>
  </p:cSld>
  <p:clrMapOvr>
    <a:masterClrMapping/>
  </p:clrMapOvr>
  <p:transition spd="slow" advTm="14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Ondulatória a parte da física que é responsável por estudar as características e propriedades em comum dos movimentos das ondas. A onda não é capaz de se originar sozinha, visto que ela apenas faz a transferência de energia cinética de uma fonte. Portanto, fonte é o objeto ou meio capaz de criar uma onda . As ondas podem ser classificadas segundo a natureza, o tipo de vibração e quanto à direção da propagação.</a:t>
            </a:r>
          </a:p>
          <a:p>
            <a:pPr marL="0" indent="0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Todas as ondas possuem certas características:</a:t>
            </a:r>
          </a:p>
          <a:p>
            <a:pPr marL="0" indent="0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   Frequência, Comprimento da onda e Velocidade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23728" y="548680"/>
            <a:ext cx="4455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Ondulatórias</a:t>
            </a:r>
            <a:endParaRPr lang="pt-B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~PP2030.WAV">
            <a:hlinkClick r:id="" action="ppaction://media"/>
          </p:cNvPr>
          <p:cNvPicPr>
            <a:picLocks noRot="1" noChangeAspect="1"/>
          </p:cNvPicPr>
          <p:nvPr>
            <a:wavAudioFile r:embed="rId1" name="~PP2030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7606137"/>
      </p:ext>
    </p:extLst>
  </p:cSld>
  <p:clrMapOvr>
    <a:masterClrMapping/>
  </p:clrMapOvr>
  <p:transition advTm="411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435280" cy="43533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55 – (ENEM 2015) Em viagens de avião, é solicitado aos passageiros o desligamento de todos os aparelhos cujo funcionamento envolva a emissão ou a recepção de ondas eletromagnéticas. O procedimento é utilizado para eliminar fontes de radiação que possam interferir nas comunicações via rádio dos pilotos com a torre de controle. A propriedade das ondas emitidas que justifica o procedimento adotado é o fato de </a:t>
            </a:r>
          </a:p>
          <a:p>
            <a:pPr marL="0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a) terem fases opostas. </a:t>
            </a:r>
          </a:p>
          <a:p>
            <a:pPr marL="0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b) serem ambas audíveis. </a:t>
            </a:r>
          </a:p>
          <a:p>
            <a:pPr marL="0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c) terem intensidades inversas. </a:t>
            </a:r>
          </a:p>
          <a:p>
            <a:pPr marL="0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d) serem de mesma amplitude. </a:t>
            </a:r>
          </a:p>
          <a:p>
            <a:pPr marL="0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e) terem frequências próximas.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314359" y="188640"/>
            <a:ext cx="38779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Questão</a:t>
            </a:r>
            <a:endParaRPr lang="pt-BR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~PP2406.WAV">
            <a:hlinkClick r:id="" action="ppaction://media"/>
          </p:cNvPr>
          <p:cNvPicPr>
            <a:picLocks noRot="1" noChangeAspect="1"/>
          </p:cNvPicPr>
          <p:nvPr>
            <a:wavAudioFile r:embed="rId1" name="~PP2406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8141511"/>
      </p:ext>
    </p:extLst>
  </p:cSld>
  <p:clrMapOvr>
    <a:masterClrMapping/>
  </p:clrMapOvr>
  <p:transition spd="slow" advTm="575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	Um dos principais fatores que contribuem para a interferência de ondas eletromagnéticas é a proximidade de frequências entre as ondas emitidas. 	É o caso de aparelhos eletrônicos, principalmente, os celulares e os aparelhos de rádio comunicação dos pilotos e, para que não haja interferência entre as ondas e um possível acidente, aqueles aparelhos devem ser desligados durante a viagem.</a:t>
            </a:r>
          </a:p>
          <a:p>
            <a:pPr marL="0" indent="0" algn="ctr">
              <a:lnSpc>
                <a:spcPct val="250000"/>
              </a:lnSpc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Alternativa E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339752" y="476672"/>
            <a:ext cx="3865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Resolução</a:t>
            </a:r>
            <a:endParaRPr lang="pt-B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~PP4012.WAV">
            <a:hlinkClick r:id="" action="ppaction://media"/>
          </p:cNvPr>
          <p:cNvPicPr>
            <a:picLocks noRot="1" noChangeAspect="1"/>
          </p:cNvPicPr>
          <p:nvPr>
            <a:wavAudioFile r:embed="rId1" name="~PP4012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0494051"/>
      </p:ext>
    </p:extLst>
  </p:cSld>
  <p:clrMapOvr>
    <a:masterClrMapping/>
  </p:clrMapOvr>
  <p:transition spd="slow" advTm="38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189</TotalTime>
  <Words>214</Words>
  <Application>Microsoft Office PowerPoint</Application>
  <PresentationFormat>Apresentação na tela (4:3)</PresentationFormat>
  <Paragraphs>22</Paragraphs>
  <Slides>4</Slides>
  <Notes>1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Balcão Envidraçado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 De Física</dc:title>
  <dc:creator>Maria</dc:creator>
  <cp:lastModifiedBy>Windows</cp:lastModifiedBy>
  <cp:revision>17</cp:revision>
  <dcterms:created xsi:type="dcterms:W3CDTF">2017-05-05T15:46:37Z</dcterms:created>
  <dcterms:modified xsi:type="dcterms:W3CDTF">2017-05-09T22:59:32Z</dcterms:modified>
</cp:coreProperties>
</file>