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0" r:id="rId4"/>
    <p:sldId id="257" r:id="rId5"/>
    <p:sldId id="261" r:id="rId6"/>
    <p:sldId id="259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DE67D1-B751-4584-8AAD-A60087283AEB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7F4A76F-856A-454C-B9BE-65A44D009C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60895" y="1988840"/>
            <a:ext cx="65078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Densidade</a:t>
            </a:r>
            <a:endParaRPr lang="pt-BR" sz="9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537321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Aluna: Ana Carolina da Silva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Turma: 3º N01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Professor: Lucas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Disciplina Física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~PP2310.WAV">
            <a:hlinkClick r:id="" action="ppaction://media"/>
          </p:cNvPr>
          <p:cNvPicPr>
            <a:picLocks noRot="1" noChangeAspect="1"/>
          </p:cNvPicPr>
          <p:nvPr>
            <a:wavAudioFile r:embed="rId1" name="~PP231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636228"/>
      </p:ext>
    </p:extLst>
  </p:cSld>
  <p:clrMapOvr>
    <a:masterClrMapping/>
  </p:clrMapOvr>
  <p:transition advTm="14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5536" y="1052736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     Densidade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é a massa por unidade de volume de uma substância. O cálculo da densidade é feito pela divisão da massa do objeto por seu volume. 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Densidade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= </a:t>
            </a:r>
            <a:r>
              <a:rPr lang="pt-BR" i="1" u="sng" dirty="0">
                <a:latin typeface="Arial" pitchFamily="34" charset="0"/>
                <a:cs typeface="Arial" pitchFamily="34" charset="0"/>
              </a:rPr>
              <a:t>massa 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i="1" dirty="0" smtClean="0">
                <a:latin typeface="Arial" pitchFamily="34" charset="0"/>
                <a:cs typeface="Arial" pitchFamily="34" charset="0"/>
              </a:rPr>
              <a:t>                                                      volume </a:t>
            </a:r>
            <a:br>
              <a:rPr lang="pt-BR" i="1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         A densidade existe para determinar a quantidade de matéria que está presente em uma determinada unidade de volume.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       Podemos caracterizar uma substância através de sua densidade. A densidade dos sólidos e líquidos é expressa em gramas por centímetro cúbico (g/cm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 Vejamos a densidade de alguns compostos: 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Água .......................................0,997 g/cm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Álcool etílico...........................0,789 g/cm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Alumínio ................................ 2,70 g/cm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Chumbo...................................11,3 g/cm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Diamante ..................................3,5 g/cm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Leite integral............................1,03 g/cm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Mercúrio .................................13,6 g/cm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904734" y="188640"/>
            <a:ext cx="2807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 que e?</a:t>
            </a:r>
            <a:endParaRPr lang="pt-B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~PP3977.WAV">
            <a:hlinkClick r:id="" action="ppaction://media"/>
          </p:cNvPr>
          <p:cNvPicPr>
            <a:picLocks noRot="1" noChangeAspect="1"/>
          </p:cNvPicPr>
          <p:nvPr>
            <a:wavAudioFile r:embed="rId1" name="~PP397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098295"/>
      </p:ext>
    </p:extLst>
  </p:cSld>
  <p:clrMapOvr>
    <a:masterClrMapping/>
  </p:clrMapOvr>
  <p:transition advTm="75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2247642"/>
            <a:ext cx="646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seguir a questão</a:t>
            </a:r>
            <a:endParaRPr lang="pt-B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2346.WAV">
            <a:hlinkClick r:id="" action="ppaction://media"/>
          </p:cNvPr>
          <p:cNvPicPr>
            <a:picLocks noRot="1" noChangeAspect="1"/>
          </p:cNvPicPr>
          <p:nvPr>
            <a:wavAudioFile r:embed="rId1" name="~PP234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355383"/>
      </p:ext>
    </p:extLst>
  </p:cSld>
  <p:clrMapOvr>
    <a:masterClrMapping/>
  </p:clrMapOvr>
  <p:transition advTm="2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21967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73 - (Enem 2011) Em um experimento realizado para determinar a densidade da água de um lago, foram utilizados alguns materiais conforme ilustrado: um dinamômetro D com graduação de 0 N a 50 N e um cubo maciço e homogêneo de 10 cm de aresta e 3 kg de massa. Inicialmente, foi conferida a calibração do dinamômetro, constatando-se a leitura de 30 N quando o cubo era preso ao dinamômetro e suspenso no ar. Ao mergulhar o cubo na água do lago, até que metade do seu volume ficasse submersa, foi registrada a leitura de 24 N no dinamômetro.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Considerando que a aceleração da gravidade local é de 2 10 m/s , a densidade da água do lago, em 3 g/cm , é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a) 0,6.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b) 1,2.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c) 1,5.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d) 2,4.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e) 4,8.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891" y="2309504"/>
            <a:ext cx="1620180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~PP218.WAV">
            <a:hlinkClick r:id="" action="ppaction://media"/>
          </p:cNvPr>
          <p:cNvPicPr>
            <a:picLocks noRot="1" noChangeAspect="1"/>
          </p:cNvPicPr>
          <p:nvPr>
            <a:wavAudioFile r:embed="rId1" name="~PP218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38998"/>
      </p:ext>
    </p:extLst>
  </p:cSld>
  <p:clrMapOvr>
    <a:masterClrMapping/>
  </p:clrMapOvr>
  <p:transition advTm="87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91680" y="2276872"/>
            <a:ext cx="60711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seguir resolução </a:t>
            </a:r>
          </a:p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questão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~PP3214.WAV">
            <a:hlinkClick r:id="" action="ppaction://media"/>
          </p:cNvPr>
          <p:cNvPicPr>
            <a:picLocks noRot="1" noChangeAspect="1"/>
          </p:cNvPicPr>
          <p:nvPr>
            <a:wavAudioFile r:embed="rId1" name="~PP321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233969"/>
      </p:ext>
    </p:extLst>
  </p:cSld>
  <p:clrMapOvr>
    <a:masterClrMapping/>
  </p:clrMapOvr>
  <p:transition advTm="2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3646" y="97211"/>
            <a:ext cx="832883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Na situação em que o cubo está suspenso no ar, temos: </a:t>
            </a:r>
          </a:p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Estando o corpo em repouso, a resultante das forças nele aplicadas é nula. A indicação do dinamômetro é a intensidade da tração T. Portanto: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P = T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P = 30 N 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Na situação em que o cubo está parcialmente imerso na água do lago, temos: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Nessa nova situação de equilíbrio, a indicação do dinamômetro é 24 N. Portanto: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T + E = P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E = 30 – 24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E = 6 N 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A intensidade do empuxo é igual à intensidade do peso do líquido deslocado (E =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1400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pt-BR" sz="1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⋅ V</a:t>
            </a:r>
            <a:r>
              <a:rPr lang="pt-BR" sz="1400" baseline="-25000" dirty="0" smtClean="0">
                <a:latin typeface="Arial" pitchFamily="34" charset="0"/>
                <a:cs typeface="Arial" pitchFamily="34" charset="0"/>
              </a:rPr>
              <a:t>LD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⋅ g). Pelo texto, o volume do líquido deslocado é metade do volume do cubo. Temos: 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1400" baseline="-25000" dirty="0" smtClean="0">
                <a:latin typeface="Arial" pitchFamily="34" charset="0"/>
                <a:cs typeface="Arial" pitchFamily="34" charset="0"/>
              </a:rPr>
              <a:t>LD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pt-BR" sz="1400" u="sng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1400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2 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1400" baseline="-25000" dirty="0" smtClean="0">
                <a:latin typeface="Arial" pitchFamily="34" charset="0"/>
                <a:cs typeface="Arial" pitchFamily="34" charset="0"/>
              </a:rPr>
              <a:t>LD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pt-BR" sz="1400" u="sng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⋅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(0,1)</a:t>
            </a:r>
            <a:r>
              <a:rPr lang="pt-BR" sz="1400" baseline="30000" dirty="0">
                <a:latin typeface="Arial" pitchFamily="34" charset="0"/>
                <a:cs typeface="Arial" pitchFamily="34" charset="0"/>
              </a:rPr>
              <a:t>3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2 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1400" baseline="-25000" dirty="0" smtClean="0">
                <a:latin typeface="Arial" pitchFamily="34" charset="0"/>
                <a:cs typeface="Arial" pitchFamily="34" charset="0"/>
              </a:rPr>
              <a:t>LD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= 5 ⋅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10–</a:t>
            </a:r>
            <a:r>
              <a:rPr lang="pt-BR" sz="14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m</a:t>
            </a:r>
            <a:r>
              <a:rPr lang="pt-BR" sz="1400" baseline="30000" dirty="0">
                <a:latin typeface="Arial" pitchFamily="34" charset="0"/>
                <a:cs typeface="Arial" pitchFamily="34" charset="0"/>
              </a:rPr>
              <a:t>3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Procedendo às devidas substituições numéricas na expressão do empuxo: 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E =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1400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⋅ V</a:t>
            </a:r>
            <a:r>
              <a:rPr lang="pt-BR" sz="1400" baseline="-25000" dirty="0" smtClean="0">
                <a:latin typeface="Arial" pitchFamily="34" charset="0"/>
                <a:cs typeface="Arial" pitchFamily="34" charset="0"/>
              </a:rPr>
              <a:t>LD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⋅ g 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6 =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1400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⋅ 5 ⋅ 10–</a:t>
            </a:r>
            <a:r>
              <a:rPr lang="pt-BR" sz="14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⋅ 10 </a:t>
            </a:r>
          </a:p>
          <a:p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1400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= 1,2 ⋅ 10–</a:t>
            </a:r>
            <a:r>
              <a:rPr lang="pt-BR" sz="1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kg/m</a:t>
            </a:r>
            <a:r>
              <a:rPr lang="pt-BR" sz="14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1400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= 1,2 g/cm</a:t>
            </a:r>
            <a:r>
              <a:rPr lang="pt-BR" sz="14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Resposta: B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16790" t="29501" r="79139" b="60964"/>
          <a:stretch/>
        </p:blipFill>
        <p:spPr bwMode="auto">
          <a:xfrm>
            <a:off x="3933735" y="384976"/>
            <a:ext cx="854289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3"/>
          <a:srcRect l="16725" t="49375" r="78558" b="41115"/>
          <a:stretch/>
        </p:blipFill>
        <p:spPr bwMode="auto">
          <a:xfrm>
            <a:off x="3923927" y="2276872"/>
            <a:ext cx="864097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~PP150.WAV">
            <a:hlinkClick r:id="" action="ppaction://media"/>
          </p:cNvPr>
          <p:cNvPicPr>
            <a:picLocks noRot="1" noChangeAspect="1"/>
          </p:cNvPicPr>
          <p:nvPr>
            <a:wavAudioFile r:embed="rId1" name="~PP15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906039"/>
      </p:ext>
    </p:extLst>
  </p:cSld>
  <p:clrMapOvr>
    <a:masterClrMapping/>
  </p:clrMapOvr>
  <p:transition advTm="87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107</TotalTime>
  <Words>412</Words>
  <Application>Microsoft Office PowerPoint</Application>
  <PresentationFormat>Apresentação na tela (4:3)</PresentationFormat>
  <Paragraphs>55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Metrô</vt:lpstr>
      <vt:lpstr>Slide 1</vt:lpstr>
      <vt:lpstr>Slide 2</vt:lpstr>
      <vt:lpstr>Slide 3</vt:lpstr>
      <vt:lpstr>Slide 4</vt:lpstr>
      <vt:lpstr>Slide 5</vt:lpstr>
      <vt:lpstr>Slide 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DA SILVA CUPERTINO</dc:creator>
  <cp:lastModifiedBy>Windows</cp:lastModifiedBy>
  <cp:revision>12</cp:revision>
  <dcterms:created xsi:type="dcterms:W3CDTF">2017-05-05T17:23:04Z</dcterms:created>
  <dcterms:modified xsi:type="dcterms:W3CDTF">2017-05-09T22:59:02Z</dcterms:modified>
</cp:coreProperties>
</file>