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EB8A631-07C7-4681-87A1-DD4887324E9F}" type="datetimeFigureOut">
              <a:rPr lang="pt-BR" smtClean="0"/>
              <a:t>11/05/2017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388D54C-D5DF-46A2-BFE2-9E2327EA1E2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80" y="1700808"/>
            <a:ext cx="5723468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>
                <a:latin typeface="Arial" pitchFamily="34" charset="0"/>
                <a:cs typeface="Arial" pitchFamily="34" charset="0"/>
              </a:rPr>
              <a:t>Estudando para o Enem de forma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invertida</a:t>
            </a:r>
            <a:br>
              <a:rPr lang="pt-BR" sz="3200" dirty="0" smtClean="0">
                <a:latin typeface="Arial" pitchFamily="34" charset="0"/>
                <a:cs typeface="Arial" pitchFamily="34" charset="0"/>
              </a:rPr>
            </a:br>
            <a:r>
              <a:rPr lang="pt-BR" sz="3200" dirty="0">
                <a:latin typeface="Arial" pitchFamily="34" charset="0"/>
                <a:cs typeface="Arial" pitchFamily="34" charset="0"/>
              </a:rPr>
              <a:t/>
            </a:r>
            <a:br>
              <a:rPr lang="pt-BR" sz="3200" dirty="0">
                <a:latin typeface="Arial" pitchFamily="34" charset="0"/>
                <a:cs typeface="Arial" pitchFamily="34" charset="0"/>
              </a:rPr>
            </a:br>
            <a:r>
              <a:rPr lang="pt-BR" sz="3200" dirty="0" smtClean="0">
                <a:latin typeface="Arial" pitchFamily="34" charset="0"/>
                <a:cs typeface="Arial" pitchFamily="34" charset="0"/>
              </a:rPr>
              <a:t>Dilatação Linear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Aluna: </a:t>
            </a:r>
            <a:r>
              <a:rPr lang="pt-BR" sz="26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Tayane</a:t>
            </a:r>
            <a:r>
              <a:rPr lang="pt-BR" sz="2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Souza Gomes </a:t>
            </a:r>
          </a:p>
          <a:p>
            <a:pPr algn="l"/>
            <a:r>
              <a:rPr lang="pt-BR" sz="2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Série: </a:t>
            </a:r>
            <a:r>
              <a:rPr lang="pt-BR" sz="2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3°N01</a:t>
            </a:r>
          </a:p>
          <a:p>
            <a:pPr algn="l"/>
            <a:r>
              <a:rPr lang="pt-BR" sz="2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Disciplina: </a:t>
            </a:r>
            <a:r>
              <a:rPr lang="pt-BR" sz="26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Fisíca</a:t>
            </a:r>
            <a:r>
              <a:rPr lang="pt-BR" sz="2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pt-BR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pt-BR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50"/>
    </mc:Choice>
    <mc:Fallback>
      <p:transition spd="slow" advTm="2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r>
              <a:rPr lang="pt-BR" dirty="0" smtClean="0"/>
              <a:t>Dilatação Linear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793361"/>
            <a:ext cx="8229600" cy="1419615"/>
          </a:xfrm>
        </p:spPr>
        <p:txBody>
          <a:bodyPr>
            <a:normAutofit/>
          </a:bodyPr>
          <a:lstStyle/>
          <a:p>
            <a:r>
              <a:rPr lang="pt-BR" sz="1600" dirty="0">
                <a:latin typeface="Arial" pitchFamily="34" charset="0"/>
                <a:cs typeface="Arial" pitchFamily="34" charset="0"/>
              </a:rPr>
              <a:t>A 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dilatação linear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 ocorre quando um corpo sofre aumento em sua 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temperatura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 e, consequentemente, há aumento na distância entre dois pontos em seu interior. São exemplos desse fenômeno o aumento do comprimento de uma barra, o aumento do raio de uma esfera e o aumento da diagonal de um quadrado ou de um cubo.</a:t>
            </a:r>
          </a:p>
          <a:p>
            <a:r>
              <a:rPr lang="pt-BR" sz="1600" dirty="0">
                <a:latin typeface="Arial" pitchFamily="34" charset="0"/>
                <a:cs typeface="Arial" pitchFamily="34" charset="0"/>
              </a:rPr>
              <a:t>Observe o exemplo a seguir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652120" y="3531300"/>
            <a:ext cx="2736304" cy="20621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600" dirty="0" smtClean="0"/>
              <a:t> </a:t>
            </a:r>
          </a:p>
          <a:p>
            <a:r>
              <a:rPr lang="el-GR" sz="1600" dirty="0" smtClean="0"/>
              <a:t>Δ</a:t>
            </a:r>
            <a:r>
              <a:rPr lang="pt-BR" sz="1600" dirty="0" smtClean="0"/>
              <a:t>T = Tf – Ti   </a:t>
            </a:r>
          </a:p>
          <a:p>
            <a:endParaRPr lang="pt-BR" sz="1600" dirty="0" smtClean="0"/>
          </a:p>
          <a:p>
            <a:endParaRPr lang="pt-BR" sz="1600" dirty="0"/>
          </a:p>
          <a:p>
            <a:r>
              <a:rPr lang="el-GR" sz="1600" dirty="0" smtClean="0"/>
              <a:t>Δ</a:t>
            </a:r>
            <a:r>
              <a:rPr lang="pt-BR" sz="1600" dirty="0" smtClean="0"/>
              <a:t>L = L – L0 </a:t>
            </a:r>
          </a:p>
          <a:p>
            <a:endParaRPr lang="pt-BR" sz="1600" dirty="0"/>
          </a:p>
          <a:p>
            <a:endParaRPr lang="pt-BR" sz="1600" dirty="0" smtClean="0"/>
          </a:p>
          <a:p>
            <a:r>
              <a:rPr lang="el-GR" sz="1600" dirty="0" smtClean="0"/>
              <a:t>Δ </a:t>
            </a:r>
            <a:r>
              <a:rPr lang="pt-BR" sz="1600" dirty="0" smtClean="0"/>
              <a:t>L = </a:t>
            </a:r>
            <a:r>
              <a:rPr lang="el-GR" sz="1600" dirty="0" smtClean="0"/>
              <a:t>α . </a:t>
            </a:r>
            <a:r>
              <a:rPr lang="pt-BR" sz="1600" dirty="0" smtClean="0"/>
              <a:t>L0 . </a:t>
            </a:r>
            <a:r>
              <a:rPr lang="el-GR" sz="1600" dirty="0" smtClean="0"/>
              <a:t>Δ </a:t>
            </a:r>
            <a:r>
              <a:rPr lang="pt-BR" sz="1600" dirty="0" smtClean="0"/>
              <a:t>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750902"/>
            <a:ext cx="3995539" cy="155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Á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59"/>
    </mc:Choice>
    <mc:Fallback>
      <p:transition spd="slow" advTm="10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Colocando em prática 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(UFLA-95)Uma barra de ferro homogênea é aquecida de 10ºC até 60ºC. Sabendo-se que a barra a 10ºC tem um comprimento igual a 5 m e que o coeficiente da dilatação linear do ferro é igual 1,2 x 10-6 ºC-1, podemos afirmar que a variação de dilatação ocorrida e o comprimento final da barra foram de:</a:t>
                </a:r>
              </a:p>
              <a:p>
                <a:pPr marL="109728" indent="0">
                  <a:buNone/>
                </a:pPr>
                <a:endParaRPr lang="pt-BR" sz="19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pt-BR" sz="1900" dirty="0">
                    <a:latin typeface="Arial" pitchFamily="34" charset="0"/>
                    <a:cs typeface="Arial" pitchFamily="34" charset="0"/>
                  </a:rPr>
                  <a:t>a)5×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900" i="1" dirty="0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1900" b="0" i="1" dirty="0" smtClean="0"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1900" b="0" i="1" dirty="0" smtClean="0">
                            <a:latin typeface="Cambria Math"/>
                            <a:cs typeface="Arial" pitchFamily="34" charset="0"/>
                          </a:rPr>
                          <m:t>−4</m:t>
                        </m:r>
                      </m:sup>
                    </m:sSup>
                    <m:r>
                      <m:rPr>
                        <m:sty m:val="p"/>
                      </m:rPr>
                      <a:rPr lang="pt-BR" sz="1900" b="0" i="0" dirty="0" smtClean="0">
                        <a:latin typeface="Cambria Math"/>
                        <a:cs typeface="Arial" pitchFamily="34" charset="0"/>
                      </a:rPr>
                      <m:t>m</m:t>
                    </m:r>
                  </m:oMath>
                </a14:m>
                <a:r>
                  <a:rPr lang="pt-BR" sz="1900" dirty="0">
                    <a:latin typeface="Arial" pitchFamily="34" charset="0"/>
                    <a:cs typeface="Arial" pitchFamily="34" charset="0"/>
                  </a:rPr>
                  <a:t>; 5,0005m</a:t>
                </a:r>
              </a:p>
              <a:p>
                <a:r>
                  <a:rPr lang="pt-BR" sz="1900" dirty="0">
                    <a:latin typeface="Arial" pitchFamily="34" charset="0"/>
                    <a:cs typeface="Arial" pitchFamily="34" charset="0"/>
                  </a:rPr>
                  <a:t>b)2×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pt-BR" sz="1900" dirty="0">
                    <a:latin typeface="Arial" pitchFamily="34" charset="0"/>
                    <a:cs typeface="Arial" pitchFamily="34" charset="0"/>
                  </a:rPr>
                  <a:t>; 5,0002m</a:t>
                </a:r>
              </a:p>
              <a:p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c)4×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pt-BR" sz="1900" dirty="0">
                    <a:latin typeface="Arial" pitchFamily="34" charset="0"/>
                    <a:cs typeface="Arial" pitchFamily="34" charset="0"/>
                  </a:rPr>
                  <a:t>; 5,0004m</a:t>
                </a:r>
              </a:p>
              <a:p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d)3×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pt-BR" sz="1900" dirty="0">
                    <a:latin typeface="Arial" pitchFamily="34" charset="0"/>
                    <a:cs typeface="Arial" pitchFamily="34" charset="0"/>
                  </a:rPr>
                  <a:t>; 5,0003m</a:t>
                </a:r>
              </a:p>
              <a:p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e)6×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1900" i="1" dirty="0">
                            <a:solidFill>
                              <a:prstClr val="black"/>
                            </a:solidFill>
                            <a:latin typeface="Cambria Math"/>
                            <a:cs typeface="Arial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pt-BR" sz="1900" dirty="0" smtClean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pt-BR" sz="1900" dirty="0">
                    <a:latin typeface="Arial" pitchFamily="34" charset="0"/>
                    <a:cs typeface="Arial" pitchFamily="34" charset="0"/>
                  </a:rPr>
                  <a:t>; 5,0006m</a:t>
                </a: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845" r="-14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9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11"/>
    </mc:Choice>
    <mc:Fallback>
      <p:transition spd="slow" advTm="5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Resolução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Dados:</a:t>
                </a:r>
              </a:p>
              <a:p>
                <a:pPr marL="109728" indent="0">
                  <a:buNone/>
                </a:pP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     L0 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= </a:t>
                </a: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5m</a:t>
                </a:r>
              </a:p>
              <a:p>
                <a:pPr marL="109728" indent="0">
                  <a:buNone/>
                </a:pP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     </a:t>
                </a:r>
                <a:r>
                  <a:rPr lang="pt-BR" sz="2000" dirty="0" err="1" smtClean="0">
                    <a:latin typeface="Arial" pitchFamily="34" charset="0"/>
                    <a:cs typeface="Arial" pitchFamily="34" charset="0"/>
                  </a:rPr>
                  <a:t>Δθ</a:t>
                </a: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= </a:t>
                </a:r>
                <a:r>
                  <a:rPr lang="pt-BR" sz="2000" dirty="0" err="1">
                    <a:latin typeface="Arial" pitchFamily="34" charset="0"/>
                    <a:cs typeface="Arial" pitchFamily="34" charset="0"/>
                  </a:rPr>
                  <a:t>θf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 – </a:t>
                </a:r>
                <a:r>
                  <a:rPr lang="pt-BR" sz="2000" dirty="0" err="1">
                    <a:latin typeface="Arial" pitchFamily="34" charset="0"/>
                    <a:cs typeface="Arial" pitchFamily="34" charset="0"/>
                  </a:rPr>
                  <a:t>θi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 = 60 – 10 = </a:t>
                </a: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50ºC</a:t>
                </a:r>
              </a:p>
              <a:p>
                <a:pPr marL="109728" indent="0">
                  <a:buNone/>
                </a:pP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    α = 1,2 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dirty="0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2000" b="0" i="1" dirty="0" smtClean="0"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2000" b="0" i="1" dirty="0" smtClean="0">
                            <a:latin typeface="Cambria Math"/>
                            <a:cs typeface="Arial" pitchFamily="34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dirty="0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2000" b="0" i="1" dirty="0" smtClean="0">
                            <a:latin typeface="Cambria Math"/>
                            <a:cs typeface="Arial" pitchFamily="34" charset="0"/>
                          </a:rPr>
                          <m:t>°</m:t>
                        </m:r>
                        <m:r>
                          <a:rPr lang="pt-BR" sz="2000" b="0" i="1" dirty="0" smtClean="0">
                            <a:latin typeface="Cambria Math"/>
                            <a:cs typeface="Arial" pitchFamily="34" charset="0"/>
                          </a:rPr>
                          <m:t>𝐶</m:t>
                        </m:r>
                      </m:e>
                      <m:sup>
                        <m:r>
                          <a:rPr lang="pt-BR" sz="2000" b="0" i="1" dirty="0" smtClean="0">
                            <a:latin typeface="Cambria Math"/>
                            <a:cs typeface="Arial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pt-BR" sz="2000" dirty="0">
                  <a:latin typeface="Arial" pitchFamily="34" charset="0"/>
                  <a:cs typeface="Arial" pitchFamily="34" charset="0"/>
                </a:endParaRPr>
              </a:p>
              <a:p>
                <a:endParaRPr lang="pt-BR" sz="20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ΔL 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= 5 . 1,2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2000" b="0" i="1" smtClean="0"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2000" b="0" i="1" smtClean="0">
                            <a:latin typeface="Cambria Math"/>
                            <a:cs typeface="Arial" pitchFamily="34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50</a:t>
                </a:r>
              </a:p>
              <a:p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ΔL = 300 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dirty="0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2000" b="0" i="1" dirty="0" smtClean="0"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2000" b="0" i="1" dirty="0" smtClean="0">
                            <a:latin typeface="Cambria Math"/>
                            <a:cs typeface="Arial" pitchFamily="34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m</a:t>
                </a:r>
              </a:p>
              <a:p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ΔL = 3 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pt-BR" sz="2000" b="0" i="1" smtClean="0">
                            <a:latin typeface="Cambria Math"/>
                            <a:cs typeface="Arial" pitchFamily="34" charset="0"/>
                          </a:rPr>
                          <m:t>10</m:t>
                        </m:r>
                      </m:e>
                      <m:sup>
                        <m:r>
                          <a:rPr lang="pt-BR" sz="2000" b="0" i="1" smtClean="0">
                            <a:latin typeface="Cambria Math"/>
                            <a:cs typeface="Arial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m</a:t>
                </a:r>
                <a:endParaRPr lang="pt-BR" sz="2000" dirty="0">
                  <a:latin typeface="Arial" pitchFamily="34" charset="0"/>
                  <a:cs typeface="Arial" pitchFamily="34" charset="0"/>
                </a:endParaRPr>
              </a:p>
              <a:p>
                <a:pPr marL="109728" indent="0" algn="ctr">
                  <a:buNone/>
                </a:pP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Resposta correta letra D.</a:t>
                </a:r>
              </a:p>
              <a:p>
                <a:r>
                  <a:rPr lang="pt-BR" sz="2000" dirty="0" err="1" smtClean="0">
                    <a:latin typeface="Arial" pitchFamily="34" charset="0"/>
                    <a:cs typeface="Arial" pitchFamily="34" charset="0"/>
                  </a:rPr>
                  <a:t>Lf</a:t>
                </a:r>
                <a:r>
                  <a:rPr lang="pt-BR" sz="20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= L0 + ΔL</a:t>
                </a:r>
              </a:p>
              <a:p>
                <a:r>
                  <a:rPr lang="pt-BR" sz="2000" dirty="0" err="1">
                    <a:latin typeface="Arial" pitchFamily="34" charset="0"/>
                    <a:cs typeface="Arial" pitchFamily="34" charset="0"/>
                  </a:rPr>
                  <a:t>Lf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 = 5 + 0,0003</a:t>
                </a:r>
              </a:p>
              <a:p>
                <a:r>
                  <a:rPr lang="pt-BR" sz="2000" dirty="0" err="1">
                    <a:latin typeface="Arial" pitchFamily="34" charset="0"/>
                    <a:cs typeface="Arial" pitchFamily="34" charset="0"/>
                  </a:rPr>
                  <a:t>Lf</a:t>
                </a:r>
                <a:r>
                  <a:rPr lang="pt-BR" sz="2000" dirty="0">
                    <a:latin typeface="Arial" pitchFamily="34" charset="0"/>
                    <a:cs typeface="Arial" pitchFamily="34" charset="0"/>
                  </a:rPr>
                  <a:t> = 5,0003 m</a:t>
                </a:r>
              </a:p>
              <a:p>
                <a:endParaRPr lang="pt-BR" sz="20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5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14"/>
    </mc:Choice>
    <mc:Fallback>
      <p:transition spd="slow" advTm="120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139</TotalTime>
  <Words>245</Words>
  <Application>Microsoft Office PowerPoint</Application>
  <PresentationFormat>Apresentação na tela (4:3)</PresentationFormat>
  <Paragraphs>36</Paragraphs>
  <Slides>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5" baseType="lpstr">
      <vt:lpstr>Urbano</vt:lpstr>
      <vt:lpstr>Estudando para o Enem de forma invertida  Dilatação Linear</vt:lpstr>
      <vt:lpstr>Dilatação Linear</vt:lpstr>
      <vt:lpstr>Colocando em prática </vt:lpstr>
      <vt:lpstr>Resolução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  Dilatação Linear</dc:title>
  <dc:creator>Usuario</dc:creator>
  <cp:lastModifiedBy>Usuario</cp:lastModifiedBy>
  <cp:revision>10</cp:revision>
  <dcterms:created xsi:type="dcterms:W3CDTF">2017-05-11T17:46:51Z</dcterms:created>
  <dcterms:modified xsi:type="dcterms:W3CDTF">2017-05-11T20:06:23Z</dcterms:modified>
</cp:coreProperties>
</file>