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0" r:id="rId3"/>
    <p:sldId id="259" r:id="rId4"/>
    <p:sldId id="258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848-BB77-4DED-8AFD-198B8C1BD321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49A1-EB57-4E88-8C74-7D24C2B5066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848-BB77-4DED-8AFD-198B8C1BD321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49A1-EB57-4E88-8C74-7D24C2B50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848-BB77-4DED-8AFD-198B8C1BD321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49A1-EB57-4E88-8C74-7D24C2B50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848-BB77-4DED-8AFD-198B8C1BD321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49A1-EB57-4E88-8C74-7D24C2B50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848-BB77-4DED-8AFD-198B8C1BD321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BA49A1-EB57-4E88-8C74-7D24C2B50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848-BB77-4DED-8AFD-198B8C1BD321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49A1-EB57-4E88-8C74-7D24C2B50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848-BB77-4DED-8AFD-198B8C1BD321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49A1-EB57-4E88-8C74-7D24C2B50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848-BB77-4DED-8AFD-198B8C1BD321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49A1-EB57-4E88-8C74-7D24C2B50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848-BB77-4DED-8AFD-198B8C1BD321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49A1-EB57-4E88-8C74-7D24C2B50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848-BB77-4DED-8AFD-198B8C1BD321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49A1-EB57-4E88-8C74-7D24C2B50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848-BB77-4DED-8AFD-198B8C1BD321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49A1-EB57-4E88-8C74-7D24C2B50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747848-BB77-4DED-8AFD-198B8C1BD321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BA49A1-EB57-4E88-8C74-7D24C2B50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484784"/>
            <a:ext cx="6400800" cy="49641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7030A0"/>
                </a:solidFill>
              </a:rPr>
              <a:t>Estudando para o ENEM de forma Invertida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2492896"/>
            <a:ext cx="6264696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EEEFM Coronel Gomes de Oliveira</a:t>
            </a:r>
          </a:p>
          <a:p>
            <a:pPr marL="0" indent="0">
              <a:buNone/>
            </a:pPr>
            <a:r>
              <a:rPr lang="pt-BR" sz="2400" dirty="0" smtClean="0"/>
              <a:t>Nome: </a:t>
            </a:r>
            <a:r>
              <a:rPr lang="pt-BR" sz="2400" dirty="0" err="1" smtClean="0"/>
              <a:t>Taiane</a:t>
            </a:r>
            <a:r>
              <a:rPr lang="pt-BR" sz="2400" dirty="0" smtClean="0"/>
              <a:t> Meireles   Turma 3V01</a:t>
            </a:r>
          </a:p>
          <a:p>
            <a:pPr marL="0" indent="0">
              <a:buNone/>
            </a:pPr>
            <a:r>
              <a:rPr lang="pt-BR" sz="2400" dirty="0" smtClean="0"/>
              <a:t>Professor: Lucas Xavier</a:t>
            </a:r>
          </a:p>
          <a:p>
            <a:pPr marL="0" indent="0">
              <a:buNone/>
            </a:pPr>
            <a:r>
              <a:rPr lang="pt-BR" sz="2400" dirty="0" smtClean="0"/>
              <a:t>Energia Cinética e Energia </a:t>
            </a:r>
            <a:r>
              <a:rPr lang="pt-BR" sz="2400" dirty="0" err="1" smtClean="0"/>
              <a:t>Mecanica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ENEM 2011. Questão 85</a:t>
            </a:r>
          </a:p>
        </p:txBody>
      </p:sp>
      <p:pic>
        <p:nvPicPr>
          <p:cNvPr id="4" name="~PP2175.WAV">
            <a:hlinkClick r:id="" action="ppaction://media"/>
          </p:cNvPr>
          <p:cNvPicPr>
            <a:picLocks noRot="1" noChangeAspect="1"/>
          </p:cNvPicPr>
          <p:nvPr>
            <a:wavAudioFile r:embed="rId1" name="~PP217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593946"/>
      </p:ext>
    </p:extLst>
  </p:cSld>
  <p:clrMapOvr>
    <a:masterClrMapping/>
  </p:clrMapOvr>
  <p:transition advTm="200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 smtClean="0"/>
              <a:t>ENERGIA CINÉTICA</a:t>
            </a:r>
          </a:p>
          <a:p>
            <a:pPr>
              <a:buFontTx/>
              <a:buChar char="-"/>
            </a:pPr>
            <a:r>
              <a:rPr lang="pt-BR" dirty="0" smtClean="0"/>
              <a:t>ENERGIA MECÂNICA</a:t>
            </a:r>
            <a:endParaRPr lang="pt-BR" dirty="0"/>
          </a:p>
        </p:txBody>
      </p:sp>
      <p:pic>
        <p:nvPicPr>
          <p:cNvPr id="4" name="~PP3726.WAV">
            <a:hlinkClick r:id="" action="ppaction://media"/>
          </p:cNvPr>
          <p:cNvPicPr>
            <a:picLocks noRot="1" noChangeAspect="1"/>
          </p:cNvPicPr>
          <p:nvPr>
            <a:wavAudioFile r:embed="rId1" name="~PP372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0298" y="0"/>
            <a:ext cx="4114800" cy="720080"/>
          </a:xfrm>
        </p:spPr>
        <p:txBody>
          <a:bodyPr/>
          <a:lstStyle/>
          <a:p>
            <a:r>
              <a:rPr lang="pt-BR" dirty="0" smtClean="0"/>
              <a:t>Questão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714356"/>
            <a:ext cx="7230849" cy="5016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dirty="0" smtClean="0"/>
              <a:t>Uma das modalidades presentes nas olimpíadas é o salto</a:t>
            </a:r>
          </a:p>
          <a:p>
            <a:pPr marL="0" indent="0">
              <a:buNone/>
            </a:pPr>
            <a:r>
              <a:rPr lang="pt-BR" sz="1400" dirty="0" smtClean="0"/>
              <a:t>representadas na figura:</a:t>
            </a:r>
          </a:p>
          <a:p>
            <a:pPr marL="0" indent="0">
              <a:buNone/>
            </a:pPr>
            <a:r>
              <a:rPr lang="pt-BR" sz="1400" dirty="0" smtClean="0"/>
              <a:t>com vara. As etapas de um dos saltos de um atleta estão</a:t>
            </a:r>
          </a:p>
          <a:p>
            <a:pPr marL="0" indent="0">
              <a:buNone/>
            </a:pPr>
            <a:r>
              <a:rPr lang="pt-BR" sz="1400" dirty="0" smtClean="0"/>
              <a:t>Desprezando-se as forças </a:t>
            </a:r>
            <a:r>
              <a:rPr lang="pt-BR" sz="1400" dirty="0" err="1" smtClean="0"/>
              <a:t>dissipativas</a:t>
            </a:r>
            <a:r>
              <a:rPr lang="pt-BR" sz="1400" dirty="0" smtClean="0"/>
              <a:t> (resistência do ar e</a:t>
            </a:r>
          </a:p>
          <a:p>
            <a:pPr marL="0" indent="0">
              <a:buNone/>
            </a:pPr>
            <a:r>
              <a:rPr lang="pt-BR" sz="1400" dirty="0" smtClean="0"/>
              <a:t>atrito), para que o salto atinja a maior altura possível, ou</a:t>
            </a:r>
          </a:p>
          <a:p>
            <a:pPr marL="0" indent="0">
              <a:buNone/>
            </a:pPr>
            <a:r>
              <a:rPr lang="pt-BR" sz="1400" dirty="0" smtClean="0"/>
              <a:t>seja, o máximo de energia seja conservada, é necessário</a:t>
            </a:r>
          </a:p>
          <a:p>
            <a:pPr marL="0" indent="0">
              <a:buNone/>
            </a:pPr>
            <a:r>
              <a:rPr lang="pt-BR" sz="1400" dirty="0" smtClean="0"/>
              <a:t>que</a:t>
            </a:r>
          </a:p>
          <a:p>
            <a:pPr marL="0" indent="0">
              <a:buNone/>
            </a:pPr>
            <a:r>
              <a:rPr lang="pt-BR" sz="1400" dirty="0" smtClean="0"/>
              <a:t>a) a energia cinética, representada na etapa I, seja</a:t>
            </a:r>
          </a:p>
          <a:p>
            <a:pPr marL="0" indent="0">
              <a:buNone/>
            </a:pPr>
            <a:r>
              <a:rPr lang="pt-BR" sz="1400" dirty="0" smtClean="0"/>
              <a:t>totalmente convertida em energia potencial elástica</a:t>
            </a:r>
          </a:p>
          <a:p>
            <a:pPr marL="0" indent="0">
              <a:buNone/>
            </a:pPr>
            <a:r>
              <a:rPr lang="pt-BR" sz="1400" dirty="0" smtClean="0"/>
              <a:t>representada na etapa IV.</a:t>
            </a:r>
          </a:p>
          <a:p>
            <a:pPr marL="0" indent="0">
              <a:buNone/>
            </a:pPr>
            <a:r>
              <a:rPr lang="pt-BR" sz="1400" dirty="0" smtClean="0"/>
              <a:t>b) a energia cinética, representada na etapa II, seja</a:t>
            </a:r>
          </a:p>
          <a:p>
            <a:pPr marL="0" indent="0">
              <a:buNone/>
            </a:pPr>
            <a:r>
              <a:rPr lang="pt-BR" sz="1400" dirty="0" smtClean="0"/>
              <a:t>totalmente convertida em energia potencial</a:t>
            </a:r>
          </a:p>
          <a:p>
            <a:pPr marL="0" indent="0">
              <a:buNone/>
            </a:pPr>
            <a:r>
              <a:rPr lang="pt-BR" sz="1400" dirty="0" smtClean="0"/>
              <a:t>gravitacional, representada na etapa IV.</a:t>
            </a:r>
          </a:p>
          <a:p>
            <a:pPr marL="0" indent="0">
              <a:buNone/>
            </a:pPr>
            <a:r>
              <a:rPr lang="pt-BR" sz="1400" dirty="0" smtClean="0"/>
              <a:t>c) a energia cinética, representada na etapa I, seja</a:t>
            </a:r>
          </a:p>
          <a:p>
            <a:pPr marL="0" indent="0">
              <a:buNone/>
            </a:pPr>
            <a:r>
              <a:rPr lang="pt-BR" sz="1400" dirty="0" smtClean="0"/>
              <a:t>totalmente convertida em energia potencial</a:t>
            </a:r>
          </a:p>
          <a:p>
            <a:pPr marL="0" indent="0">
              <a:buNone/>
            </a:pPr>
            <a:r>
              <a:rPr lang="pt-BR" sz="1400" dirty="0" smtClean="0"/>
              <a:t>gravitacional, representada na etapa III.</a:t>
            </a:r>
          </a:p>
          <a:p>
            <a:pPr marL="0" indent="0">
              <a:buNone/>
            </a:pPr>
            <a:r>
              <a:rPr lang="pt-BR" sz="1400" dirty="0" smtClean="0"/>
              <a:t>d) a energia potencial gravitacional, representada na etapa</a:t>
            </a:r>
          </a:p>
          <a:p>
            <a:pPr marL="0" indent="0">
              <a:buNone/>
            </a:pPr>
            <a:r>
              <a:rPr lang="pt-BR" sz="1400" dirty="0" smtClean="0"/>
              <a:t>II, seja totalmente convertida em energia potencial</a:t>
            </a:r>
          </a:p>
          <a:p>
            <a:pPr marL="0" indent="0">
              <a:buNone/>
            </a:pPr>
            <a:r>
              <a:rPr lang="pt-BR" sz="1400" dirty="0" smtClean="0"/>
              <a:t>elástica, representada na etapa IV.</a:t>
            </a:r>
          </a:p>
          <a:p>
            <a:pPr marL="0" indent="0">
              <a:buNone/>
            </a:pPr>
            <a:r>
              <a:rPr lang="pt-BR" sz="1400" dirty="0" smtClean="0"/>
              <a:t>e) a energia potencial gravitacional, representada na etapa</a:t>
            </a:r>
          </a:p>
          <a:p>
            <a:pPr marL="0" indent="0">
              <a:buNone/>
            </a:pPr>
            <a:r>
              <a:rPr lang="pt-BR" sz="1400" dirty="0" smtClean="0"/>
              <a:t>I, seja totalmente convertida em energia potencial</a:t>
            </a:r>
          </a:p>
          <a:p>
            <a:pPr marL="0" indent="0">
              <a:buNone/>
            </a:pPr>
            <a:r>
              <a:rPr lang="pt-BR" sz="1400" dirty="0" smtClean="0"/>
              <a:t>elástica, representada na etapa III</a:t>
            </a:r>
            <a:endParaRPr lang="pt-BR" sz="1400" dirty="0"/>
          </a:p>
        </p:txBody>
      </p:sp>
      <p:pic>
        <p:nvPicPr>
          <p:cNvPr id="4" name="~PP457.WAV">
            <a:hlinkClick r:id="" action="ppaction://media"/>
          </p:cNvPr>
          <p:cNvPicPr>
            <a:picLocks noRot="1" noChangeAspect="1"/>
          </p:cNvPicPr>
          <p:nvPr>
            <a:wavAudioFile r:embed="rId1" name="~PP45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4769"/>
      </p:ext>
    </p:extLst>
  </p:cSld>
  <p:clrMapOvr>
    <a:masterClrMapping/>
  </p:clrMapOvr>
  <p:transition advTm="66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Na etapa I, o atleta correndo no plano horizontal tem</a:t>
            </a:r>
          </a:p>
          <a:p>
            <a:r>
              <a:rPr lang="pt-BR" dirty="0" smtClean="0"/>
              <a:t>energia cinética </a:t>
            </a:r>
            <a:r>
              <a:rPr lang="pt-BR" dirty="0" smtClean="0"/>
              <a:t>e </a:t>
            </a:r>
            <a:r>
              <a:rPr lang="pt-BR" dirty="0" smtClean="0"/>
              <a:t>na etapa III, desprezando-se</a:t>
            </a:r>
          </a:p>
          <a:p>
            <a:r>
              <a:rPr lang="pt-BR" dirty="0" smtClean="0"/>
              <a:t>sua velocidade no ponto mais alto, sua energia mecânica está na forma potencial gravitacional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Na realidade, no processo não há conservação de</a:t>
            </a:r>
          </a:p>
          <a:p>
            <a:r>
              <a:rPr lang="pt-BR" dirty="0" smtClean="0"/>
              <a:t>energia mecânica em virtude do trabalho interno das</a:t>
            </a:r>
          </a:p>
          <a:p>
            <a:r>
              <a:rPr lang="pt-BR" dirty="0" smtClean="0"/>
              <a:t>forças musculares do atleta com transformação de</a:t>
            </a:r>
          </a:p>
          <a:p>
            <a:r>
              <a:rPr lang="pt-BR" dirty="0" smtClean="0"/>
              <a:t>energia potencial química interna em energia </a:t>
            </a:r>
            <a:r>
              <a:rPr lang="pt-BR" dirty="0" err="1" smtClean="0"/>
              <a:t>mecâ</a:t>
            </a:r>
            <a:r>
              <a:rPr lang="pt-BR" dirty="0" smtClean="0"/>
              <a:t> -</a:t>
            </a:r>
          </a:p>
          <a:p>
            <a:r>
              <a:rPr lang="pt-BR" dirty="0" smtClean="0"/>
              <a:t>nica.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~PP347.WAV">
            <a:hlinkClick r:id="" action="ppaction://media"/>
          </p:cNvPr>
          <p:cNvPicPr>
            <a:picLocks noRot="1" noChangeAspect="1"/>
          </p:cNvPicPr>
          <p:nvPr>
            <a:wavAudioFile r:embed="rId1" name="~PP34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514764"/>
      </p:ext>
    </p:extLst>
  </p:cSld>
  <p:clrMapOvr>
    <a:masterClrMapping/>
  </p:clrMapOvr>
  <p:transition advTm="36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287</Words>
  <Application>Microsoft Office PowerPoint</Application>
  <PresentationFormat>Apresentação na tela (4:3)</PresentationFormat>
  <Paragraphs>42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Ápice</vt:lpstr>
      <vt:lpstr>Estudando para o ENEM de forma Invertida</vt:lpstr>
      <vt:lpstr>ENERGIA</vt:lpstr>
      <vt:lpstr>Questão</vt:lpstr>
      <vt:lpstr>Resolução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Convidado</dc:creator>
  <cp:lastModifiedBy>Windows</cp:lastModifiedBy>
  <cp:revision>5</cp:revision>
  <dcterms:created xsi:type="dcterms:W3CDTF">2017-05-16T11:35:17Z</dcterms:created>
  <dcterms:modified xsi:type="dcterms:W3CDTF">2017-05-16T18:41:49Z</dcterms:modified>
</cp:coreProperties>
</file>