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E77F-3D6F-4F28-A650-4DC993EB2069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288A0-B277-4B90-9CEA-40AAC0E4DDA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8001" t="24414" r="29722" b="15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51.WAV">
            <a:hlinkClick r:id="" action="ppaction://media"/>
          </p:cNvPr>
          <p:cNvPicPr>
            <a:picLocks noRot="1" noChangeAspect="1"/>
          </p:cNvPicPr>
          <p:nvPr>
            <a:wavAudioFile r:embed="rId1" name="~PP5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5805" t="21484" r="25878" b="14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1324.WAV">
            <a:hlinkClick r:id="" action="ppaction://media"/>
          </p:cNvPr>
          <p:cNvPicPr>
            <a:picLocks noRot="1" noChangeAspect="1"/>
          </p:cNvPicPr>
          <p:nvPr>
            <a:wavAudioFile r:embed="rId1" name="~PP132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5805" t="21484" r="25878" b="15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457.WAV">
            <a:hlinkClick r:id="" action="ppaction://media"/>
          </p:cNvPr>
          <p:cNvPicPr>
            <a:picLocks noRot="1" noChangeAspect="1"/>
          </p:cNvPicPr>
          <p:nvPr>
            <a:wavAudioFile r:embed="rId1" name="~PP45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5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5805" t="21484" r="25878" b="14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153.WAV">
            <a:hlinkClick r:id="" action="ppaction://media"/>
          </p:cNvPr>
          <p:cNvPicPr>
            <a:picLocks noRot="1" noChangeAspect="1"/>
          </p:cNvPicPr>
          <p:nvPr>
            <a:wavAudioFile r:embed="rId1" name="~PP115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Apresentação na tela (4:3)</PresentationFormat>
  <Paragraphs>0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</cp:lastModifiedBy>
  <cp:revision>3</cp:revision>
  <dcterms:created xsi:type="dcterms:W3CDTF">2017-05-09T23:06:49Z</dcterms:created>
  <dcterms:modified xsi:type="dcterms:W3CDTF">2017-05-09T23:20:14Z</dcterms:modified>
</cp:coreProperties>
</file>