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9" d="100"/>
          <a:sy n="69" d="100"/>
        </p:scale>
        <p:origin x="-756" y="-10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pt-BR"/>
              <a:t>Clique para editar o título mestre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5/16/2017</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pPr/>
              <a:t>‹nº›</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5/16/2017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pt-BR"/>
              <a:t>Clique para editar o título mestre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5/16/2017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5/16/2017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pt-BR"/>
              <a:t>Clique para editar o título mestre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48A87A34-81AB-432B-8DAE-1953F412C126}" type="datetimeFigureOut">
              <a:rPr lang="en-US" dirty="0"/>
              <a:pPr/>
              <a:t>5/16/2017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5/16/2017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1447191" y="2824269"/>
            <a:ext cx="4645152" cy="2644457"/>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6412362" y="2821491"/>
            <a:ext cx="4645152" cy="2637371"/>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5/16/2017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‹nº›</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5/16/2017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5/16/2017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pt-BR"/>
              <a:t>Clique para editar o título mestre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48A87A34-81AB-432B-8DAE-1953F412C126}" type="datetimeFigureOut">
              <a:rPr lang="en-US" dirty="0"/>
              <a:pPr/>
              <a:t>5/16/2017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5/16/2017</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xmlns=""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5/16/2017</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‹nº›</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3.wav"/><Relationship Id="rId5" Type="http://schemas.openxmlformats.org/officeDocument/2006/relationships/image" Target="../media/image6.png"/><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audio" Target="../media/audio4.wav"/><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t>1* lei de newton </a:t>
            </a:r>
          </a:p>
        </p:txBody>
      </p:sp>
      <p:sp>
        <p:nvSpPr>
          <p:cNvPr id="3" name="Subtítulo 2"/>
          <p:cNvSpPr>
            <a:spLocks noGrp="1"/>
          </p:cNvSpPr>
          <p:nvPr>
            <p:ph type="subTitle" idx="1"/>
          </p:nvPr>
        </p:nvSpPr>
        <p:spPr/>
        <p:txBody>
          <a:bodyPr/>
          <a:lstStyle/>
          <a:p>
            <a:r>
              <a:rPr lang="pt-BR" dirty="0"/>
              <a:t>Aluno: Michel</a:t>
            </a:r>
          </a:p>
          <a:p>
            <a:r>
              <a:rPr lang="pt-BR" dirty="0"/>
              <a:t>Turma:3n01</a:t>
            </a:r>
          </a:p>
        </p:txBody>
      </p:sp>
      <p:pic>
        <p:nvPicPr>
          <p:cNvPr id="4" name="~PP1834.WAV">
            <a:hlinkClick r:id="" action="ppaction://media"/>
          </p:cNvPr>
          <p:cNvPicPr>
            <a:picLocks noRot="1" noChangeAspect="1"/>
          </p:cNvPicPr>
          <p:nvPr>
            <a:wavAudioFile r:embed="rId1" name="~PP1834.WAV"/>
          </p:nvPr>
        </p:nvPicPr>
        <p:blipFill>
          <a:blip r:embed="rId3"/>
          <a:stretch>
            <a:fillRect/>
          </a:stretch>
        </p:blipFill>
        <p:spPr>
          <a:xfrm>
            <a:off x="11680825" y="6346825"/>
            <a:ext cx="304800" cy="304800"/>
          </a:xfrm>
          <a:prstGeom prst="rect">
            <a:avLst/>
          </a:prstGeom>
        </p:spPr>
      </p:pic>
    </p:spTree>
    <p:extLst>
      <p:ext uri="{BB962C8B-B14F-4D97-AF65-F5344CB8AC3E}">
        <p14:creationId xmlns:p14="http://schemas.microsoft.com/office/powerpoint/2010/main" xmlns="" val="532449235"/>
      </p:ext>
    </p:extLst>
  </p:cSld>
  <p:clrMapOvr>
    <a:masterClrMapping/>
  </p:clrMapOvr>
  <p:transition spd="slow" advTm="2045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normAutofit fontScale="85000" lnSpcReduction="20000"/>
          </a:bodyPr>
          <a:lstStyle/>
          <a:p>
            <a:r>
              <a:rPr lang="pt-BR" dirty="0"/>
              <a:t>A Primeira Lei de Newton, ou lei da Inércia, diz que a tendência dos corpos, quando nenhuma força é exercida sobre eles, é permanecer em seu estado natural, ou seja, repouso ou movimento retilíneo e uniforme.</a:t>
            </a:r>
          </a:p>
          <a:p>
            <a:r>
              <a:rPr lang="pt-BR" dirty="0"/>
              <a:t>O estudo da causa do movimento dos corpos é algo que tem fascinado e aguçado a curiosidade de muitos desde os tempos de Aristóteles. Aristóteles viveu por volta do século IV </a:t>
            </a:r>
            <a:r>
              <a:rPr lang="pt-BR" dirty="0" err="1"/>
              <a:t>a.C</a:t>
            </a:r>
            <a:r>
              <a:rPr lang="pt-BR" dirty="0"/>
              <a:t> e, com base em seus estudos acerca da natureza do movimento dos corpos, concluiu que um corpo só se movimenta se uma força estiver sendo aplicada sobre ele.</a:t>
            </a:r>
          </a:p>
          <a:p>
            <a:pPr marL="0" indent="0">
              <a:buNone/>
            </a:pPr>
            <a:r>
              <a:rPr lang="pt-BR" dirty="0"/>
              <a:t>Sendo assim, segundo a proposição aristotélica, para empurrar um caixote de madeira de um lugar a outro, o movimento prevalece somente se uma força estiver atuando diretamente no caixote, ou seja, enquanto ele estiver sendo empurrado. Outros cientistas também procuraram estabelecer leis físicas que descrevessem os movimentos dos corpos, como Galileu Galilei e Isaac Newton.</a:t>
            </a:r>
          </a:p>
        </p:txBody>
      </p:sp>
      <p:pic>
        <p:nvPicPr>
          <p:cNvPr id="4" name="~PP2801.WAV">
            <a:hlinkClick r:id="" action="ppaction://media"/>
          </p:cNvPr>
          <p:cNvPicPr>
            <a:picLocks noRot="1" noChangeAspect="1"/>
          </p:cNvPicPr>
          <p:nvPr>
            <a:wavAudioFile r:embed="rId1" name="~PP2801.WAV"/>
          </p:nvPr>
        </p:nvPicPr>
        <p:blipFill>
          <a:blip r:embed="rId3"/>
          <a:stretch>
            <a:fillRect/>
          </a:stretch>
        </p:blipFill>
        <p:spPr>
          <a:xfrm>
            <a:off x="11680825" y="6346825"/>
            <a:ext cx="304800" cy="304800"/>
          </a:xfrm>
          <a:prstGeom prst="rect">
            <a:avLst/>
          </a:prstGeom>
        </p:spPr>
      </p:pic>
    </p:spTree>
    <p:extLst>
      <p:ext uri="{BB962C8B-B14F-4D97-AF65-F5344CB8AC3E}">
        <p14:creationId xmlns:p14="http://schemas.microsoft.com/office/powerpoint/2010/main" xmlns="" val="60864514"/>
      </p:ext>
    </p:extLst>
  </p:cSld>
  <p:clrMapOvr>
    <a:masterClrMapping/>
  </p:clrMapOvr>
  <p:transition spd="slow" advTm="6638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Exemplos onde se aplicam a lei de Newton</a:t>
            </a:r>
          </a:p>
        </p:txBody>
      </p:sp>
      <p:pic>
        <p:nvPicPr>
          <p:cNvPr id="4" name="Imagem 4"/>
          <p:cNvPicPr>
            <a:picLocks noGrp="1" noChangeAspect="1"/>
          </p:cNvPicPr>
          <p:nvPr>
            <p:ph idx="1"/>
          </p:nvPr>
        </p:nvPicPr>
        <p:blipFill>
          <a:blip r:embed="rId3"/>
          <a:stretch>
            <a:fillRect/>
          </a:stretch>
        </p:blipFill>
        <p:spPr>
          <a:xfrm>
            <a:off x="6027995" y="2322966"/>
            <a:ext cx="5461626" cy="3185935"/>
          </a:xfrm>
          <a:prstGeom prst="rect">
            <a:avLst/>
          </a:prstGeom>
        </p:spPr>
      </p:pic>
      <p:pic>
        <p:nvPicPr>
          <p:cNvPr id="6" name="Imagem 6"/>
          <p:cNvPicPr>
            <a:picLocks noChangeAspect="1"/>
          </p:cNvPicPr>
          <p:nvPr/>
        </p:nvPicPr>
        <p:blipFill>
          <a:blip r:embed="rId4"/>
          <a:stretch>
            <a:fillRect/>
          </a:stretch>
        </p:blipFill>
        <p:spPr>
          <a:xfrm>
            <a:off x="900887" y="2092143"/>
            <a:ext cx="4578100" cy="2355985"/>
          </a:xfrm>
          <a:prstGeom prst="rect">
            <a:avLst/>
          </a:prstGeom>
        </p:spPr>
      </p:pic>
      <p:pic>
        <p:nvPicPr>
          <p:cNvPr id="5" name="~PP3464.WAV">
            <a:hlinkClick r:id="" action="ppaction://media"/>
          </p:cNvPr>
          <p:cNvPicPr>
            <a:picLocks noRot="1" noChangeAspect="1"/>
          </p:cNvPicPr>
          <p:nvPr>
            <a:wavAudioFile r:embed="rId1" name="~PP3464.WAV"/>
          </p:nvPr>
        </p:nvPicPr>
        <p:blipFill>
          <a:blip r:embed="rId5"/>
          <a:stretch>
            <a:fillRect/>
          </a:stretch>
        </p:blipFill>
        <p:spPr>
          <a:xfrm>
            <a:off x="11680825" y="6346825"/>
            <a:ext cx="304800" cy="304800"/>
          </a:xfrm>
          <a:prstGeom prst="rect">
            <a:avLst/>
          </a:prstGeom>
        </p:spPr>
      </p:pic>
    </p:spTree>
    <p:extLst>
      <p:ext uri="{BB962C8B-B14F-4D97-AF65-F5344CB8AC3E}">
        <p14:creationId xmlns:p14="http://schemas.microsoft.com/office/powerpoint/2010/main" xmlns="" val="1740403849"/>
      </p:ext>
    </p:extLst>
  </p:cSld>
  <p:clrMapOvr>
    <a:masterClrMapping/>
  </p:clrMapOvr>
  <p:transition spd="slow" advTm="333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Questão de </a:t>
            </a:r>
            <a:r>
              <a:rPr lang="pt-BR" dirty="0" err="1" smtClean="0"/>
              <a:t>enem</a:t>
            </a:r>
            <a:endParaRPr lang="pt-BR" dirty="0"/>
          </a:p>
        </p:txBody>
      </p:sp>
      <p:pic>
        <p:nvPicPr>
          <p:cNvPr id="4" name="Espaço Reservado para Conteúdo 3"/>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832514" y="1392072"/>
            <a:ext cx="10508776" cy="5022376"/>
          </a:xfrm>
        </p:spPr>
      </p:pic>
      <p:pic>
        <p:nvPicPr>
          <p:cNvPr id="5" name="~PP4024.WAV">
            <a:hlinkClick r:id="" action="ppaction://media"/>
          </p:cNvPr>
          <p:cNvPicPr>
            <a:picLocks noRot="1" noChangeAspect="1"/>
          </p:cNvPicPr>
          <p:nvPr>
            <a:wavAudioFile r:embed="rId1" name="~PP4024.WAV"/>
          </p:nvPr>
        </p:nvPicPr>
        <p:blipFill>
          <a:blip r:embed="rId4"/>
          <a:stretch>
            <a:fillRect/>
          </a:stretch>
        </p:blipFill>
        <p:spPr>
          <a:xfrm>
            <a:off x="11680825" y="6346825"/>
            <a:ext cx="304800" cy="304800"/>
          </a:xfrm>
          <a:prstGeom prst="rect">
            <a:avLst/>
          </a:prstGeom>
        </p:spPr>
      </p:pic>
    </p:spTree>
    <p:extLst>
      <p:ext uri="{BB962C8B-B14F-4D97-AF65-F5344CB8AC3E}">
        <p14:creationId xmlns:p14="http://schemas.microsoft.com/office/powerpoint/2010/main" xmlns="" val="644543765"/>
      </p:ext>
    </p:extLst>
  </p:cSld>
  <p:clrMapOvr>
    <a:masterClrMapping/>
  </p:clrMapOvr>
  <p:transition spd="slow" advTm="13977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Galeria">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7</TotalTime>
  <Words>190</Words>
  <Application>Microsoft Office PowerPoint</Application>
  <PresentationFormat>Personalizar</PresentationFormat>
  <Paragraphs>8</Paragraphs>
  <Slides>4</Slides>
  <Notes>0</Notes>
  <HiddenSlides>0</HiddenSlides>
  <MMClips>4</MMClips>
  <ScaleCrop>false</ScaleCrop>
  <HeadingPairs>
    <vt:vector size="4" baseType="variant">
      <vt:variant>
        <vt:lpstr>Tema</vt:lpstr>
      </vt:variant>
      <vt:variant>
        <vt:i4>1</vt:i4>
      </vt:variant>
      <vt:variant>
        <vt:lpstr>Títulos de slides</vt:lpstr>
      </vt:variant>
      <vt:variant>
        <vt:i4>4</vt:i4>
      </vt:variant>
    </vt:vector>
  </HeadingPairs>
  <TitlesOfParts>
    <vt:vector size="5" baseType="lpstr">
      <vt:lpstr>Galeria</vt:lpstr>
      <vt:lpstr>1* lei de newton </vt:lpstr>
      <vt:lpstr>Slide 2</vt:lpstr>
      <vt:lpstr>Exemplos onde se aplicam a lei de Newton</vt:lpstr>
      <vt:lpstr>Questão de enem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lei de newton </dc:title>
  <cp:lastModifiedBy>Windows</cp:lastModifiedBy>
  <cp:revision>3</cp:revision>
  <dcterms:modified xsi:type="dcterms:W3CDTF">2017-05-16T22:33:30Z</dcterms:modified>
</cp:coreProperties>
</file>