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"/>
  </p:notesMasterIdLst>
  <p:sldIdLst>
    <p:sldId id="256" r:id="rId2"/>
    <p:sldId id="258" r:id="rId3"/>
    <p:sldId id="260" r:id="rId4"/>
    <p:sldId id="257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CEA74-8F7F-47BB-9750-ABAC8C895205}" type="datetimeFigureOut">
              <a:rPr lang="pt-BR" smtClean="0"/>
              <a:t>02/05/2017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C75FF-3D91-4109-9764-0FB02A59C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0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5/2/2017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‹nº›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745651"/>
          </a:xfrm>
        </p:spPr>
        <p:txBody>
          <a:bodyPr>
            <a:normAutofit/>
          </a:bodyPr>
          <a:lstStyle/>
          <a:p>
            <a:r>
              <a:rPr lang="pt-BR" dirty="0" smtClean="0"/>
              <a:t>ESTUDANDO PARA O ENEM DE FORMA INVERTIDA:</a:t>
            </a:r>
            <a:br>
              <a:rPr lang="pt-BR" dirty="0" smtClean="0"/>
            </a:br>
            <a:r>
              <a:rPr lang="pt-BR" sz="4800" b="0" u="sng" dirty="0" smtClean="0">
                <a:effectLst/>
              </a:rPr>
              <a:t>Calorimetria</a:t>
            </a:r>
            <a:endParaRPr lang="pt-BR" sz="4800" b="0" u="sng" dirty="0">
              <a:effectLst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3789040"/>
            <a:ext cx="7772400" cy="1199704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2">
                    <a:lumMod val="10000"/>
                  </a:schemeClr>
                </a:solidFill>
              </a:rPr>
              <a:t>Nome: Yasmim Mattos</a:t>
            </a:r>
          </a:p>
          <a:p>
            <a:r>
              <a:rPr lang="pt-BR" sz="2800" dirty="0" smtClean="0">
                <a:solidFill>
                  <a:schemeClr val="bg2">
                    <a:lumMod val="10000"/>
                  </a:schemeClr>
                </a:solidFill>
              </a:rPr>
              <a:t>Série: 3 N01</a:t>
            </a:r>
            <a:endParaRPr lang="pt-BR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9" name="Á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7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2276872"/>
            <a:ext cx="4258816" cy="302779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 calorimetria é a ciência que estuda o calor. Calor é uma forma de energia em trânsito, ou seja, é a energia transferida de um corpo com maior temperatura para um corpo de menor temperatura.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 smtClean="0"/>
              <a:t>O que é Calorimetria?</a:t>
            </a:r>
            <a:endParaRPr lang="pt-BR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09563"/>
            <a:ext cx="3564158" cy="284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Á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Exemplos do dia - a- di</a:t>
            </a:r>
            <a:r>
              <a:rPr lang="pt-BR" dirty="0"/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71" y="2708920"/>
            <a:ext cx="6313029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76"/>
    </mc:Choice>
    <mc:Fallback>
      <p:transition spd="slow" advTm="7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1520" y="1916832"/>
            <a:ext cx="8676580" cy="472526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pt-BR" sz="1800" u="sng" dirty="0"/>
              <a:t>ENEM 2013 </a:t>
            </a:r>
            <a:r>
              <a:rPr lang="pt-BR" sz="1800" u="sng" dirty="0" smtClean="0"/>
              <a:t>QUESTÃO </a:t>
            </a:r>
            <a:r>
              <a:rPr lang="pt-BR" sz="1800" u="sng" dirty="0"/>
              <a:t>48</a:t>
            </a:r>
          </a:p>
          <a:p>
            <a:pPr marL="109728" indent="0">
              <a:buNone/>
            </a:pPr>
            <a:r>
              <a:rPr lang="pt-BR" sz="1800" dirty="0" smtClean="0"/>
              <a:t>Em </a:t>
            </a:r>
            <a:r>
              <a:rPr lang="pt-BR" sz="1800" dirty="0"/>
              <a:t>um experimento, foram utilizadas duas garrafas PET, uma pintada de branco e a outra de preto, acopladas cada uma a um </a:t>
            </a:r>
            <a:r>
              <a:rPr lang="pt-BR" sz="1800" dirty="0" smtClean="0"/>
              <a:t>termômetro. </a:t>
            </a:r>
            <a:r>
              <a:rPr lang="pt-BR" sz="1800" dirty="0"/>
              <a:t>No ponto médio da distância entre as garrafas, foi mantida acesa, durante alguns minutos, uma lâmpada incandescente. Em seguida, a lâmpada foi desligada. Durante o experimento, foram monitoradas as temperaturas das garrafas: a) enquanto a lâmpada permaneceu acesa e b) após a lâmpada ser desligada e atingirem equilíbrio térmico com o ambiente.</a:t>
            </a:r>
          </a:p>
          <a:p>
            <a:pPr marL="109728" indent="0">
              <a:buNone/>
            </a:pPr>
            <a:endParaRPr lang="pt-BR" sz="1800" dirty="0"/>
          </a:p>
          <a:p>
            <a:pPr marL="109728" indent="0">
              <a:buNone/>
            </a:pPr>
            <a:r>
              <a:rPr lang="pt-BR" sz="1800" dirty="0"/>
              <a:t>A taxa de variação da temperatura da garrafa preta, em comparação à da branca, durante todo experimento, </a:t>
            </a:r>
            <a:r>
              <a:rPr lang="pt-BR" sz="1800" dirty="0" smtClean="0"/>
              <a:t>foi:</a:t>
            </a:r>
            <a:endParaRPr lang="pt-BR" sz="1800" dirty="0"/>
          </a:p>
          <a:p>
            <a:pPr marL="109728" indent="0">
              <a:buNone/>
            </a:pPr>
            <a:r>
              <a:rPr lang="pt-BR" sz="1800" dirty="0" smtClean="0"/>
              <a:t>A) igual </a:t>
            </a:r>
            <a:r>
              <a:rPr lang="pt-BR" sz="1800" dirty="0"/>
              <a:t>no aquecimento e igual no resfriamento.</a:t>
            </a:r>
          </a:p>
          <a:p>
            <a:pPr marL="109728" indent="0">
              <a:buNone/>
            </a:pPr>
            <a:r>
              <a:rPr lang="pt-BR" sz="1800" dirty="0" smtClean="0"/>
              <a:t>B) maior </a:t>
            </a:r>
            <a:r>
              <a:rPr lang="pt-BR" sz="1800" dirty="0"/>
              <a:t>no aquecimento e igual no resfriamento</a:t>
            </a:r>
            <a:r>
              <a:rPr lang="pt-BR" sz="1800" dirty="0" smtClean="0"/>
              <a:t>.</a:t>
            </a:r>
            <a:endParaRPr lang="pt-BR" sz="1800" dirty="0"/>
          </a:p>
          <a:p>
            <a:pPr marL="109728" indent="0">
              <a:buNone/>
            </a:pPr>
            <a:r>
              <a:rPr lang="pt-BR" sz="1800" dirty="0" smtClean="0"/>
              <a:t>C) menor </a:t>
            </a:r>
            <a:r>
              <a:rPr lang="pt-BR" sz="1800" dirty="0"/>
              <a:t>no aquecimento e igual no resfriamento.</a:t>
            </a:r>
          </a:p>
          <a:p>
            <a:pPr marL="109728" indent="0">
              <a:buNone/>
            </a:pPr>
            <a:r>
              <a:rPr lang="pt-BR" sz="1800" dirty="0" smtClean="0"/>
              <a:t>D) maior </a:t>
            </a:r>
            <a:r>
              <a:rPr lang="pt-BR" sz="1800" dirty="0"/>
              <a:t>no aquecimento e menor no resfriamento.</a:t>
            </a:r>
          </a:p>
          <a:p>
            <a:pPr marL="109728" indent="0">
              <a:buNone/>
            </a:pPr>
            <a:r>
              <a:rPr lang="pt-BR" sz="1800" dirty="0" smtClean="0"/>
              <a:t>E) maior </a:t>
            </a:r>
            <a:r>
              <a:rPr lang="pt-BR" sz="1800" dirty="0"/>
              <a:t>no aquecimento e maior no resfriamento.</a:t>
            </a:r>
          </a:p>
          <a:p>
            <a:pPr marL="109728" indent="0">
              <a:buNone/>
            </a:pPr>
            <a:endParaRPr lang="pt-BR" sz="1400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Questão do ENEM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199" y="1099281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t-BR" sz="1600" dirty="0" smtClean="0"/>
              <a:t>	</a:t>
            </a:r>
            <a:endParaRPr lang="pt-BR" sz="16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600" dirty="0">
                <a:solidFill>
                  <a:srgbClr val="00B0F0"/>
                </a:solidFill>
              </a:rPr>
              <a:t>Resolução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267743" y="5715078"/>
            <a:ext cx="40012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Alternativa E</a:t>
            </a:r>
            <a:endParaRPr lang="pt-BR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30" y="1889753"/>
            <a:ext cx="6493638" cy="362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691680" y="6341340"/>
            <a:ext cx="588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Maior </a:t>
            </a:r>
            <a:r>
              <a:rPr lang="pt-BR" dirty="0"/>
              <a:t>no aquecimento e maior no resfriamento.</a:t>
            </a:r>
          </a:p>
        </p:txBody>
      </p:sp>
    </p:spTree>
    <p:extLst>
      <p:ext uri="{BB962C8B-B14F-4D97-AF65-F5344CB8AC3E}">
        <p14:creationId xmlns:p14="http://schemas.microsoft.com/office/powerpoint/2010/main" val="76002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461</TotalTime>
  <Words>246</Words>
  <Application>Microsoft Office PowerPoint</Application>
  <PresentationFormat>Apresentação na tela (4:3)</PresentationFormat>
  <Paragraphs>20</Paragraphs>
  <Slides>5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6" baseType="lpstr">
      <vt:lpstr>Forma de Onda</vt:lpstr>
      <vt:lpstr>ESTUDANDO PARA O ENEM DE FORMA INVERTIDA: Calorimetria</vt:lpstr>
      <vt:lpstr>O que é Calorimetria?</vt:lpstr>
      <vt:lpstr>Exemplos do dia - a- dia</vt:lpstr>
      <vt:lpstr>Questão do ENEM </vt:lpstr>
      <vt:lpstr>Resolução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Rhian Alpohim Julião</dc:creator>
  <cp:lastModifiedBy>Yasmim</cp:lastModifiedBy>
  <cp:revision>37</cp:revision>
  <dcterms:created xsi:type="dcterms:W3CDTF">2017-04-11T11:16:05Z</dcterms:created>
  <dcterms:modified xsi:type="dcterms:W3CDTF">2017-05-02T20:23:05Z</dcterms:modified>
</cp:coreProperties>
</file>