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27C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C424F0-9C57-48D9-AA99-9E40D84E928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539F42-C076-45BB-B0F8-58E014CFBC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rticular\Desktop\VID-20170514-WA0003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857224" y="3643314"/>
            <a:ext cx="771530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Autofit/>
          </a:bodyPr>
          <a:lstStyle/>
          <a:p>
            <a:r>
              <a:rPr lang="pt-BR" sz="5400" dirty="0" smtClean="0"/>
              <a:t>Gás oxigênio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Componentes: Sheyna, Fernanda, Jerri jr, Rikson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2°M04</a:t>
            </a:r>
          </a:p>
        </p:txBody>
      </p:sp>
      <p:pic>
        <p:nvPicPr>
          <p:cNvPr id="2052" name="Picture 4" descr="C:\Users\Particular\Desktop\normal_703o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2692401" cy="2451100"/>
          </a:xfrm>
          <a:prstGeom prst="rect">
            <a:avLst/>
          </a:prstGeom>
          <a:noFill/>
        </p:spPr>
      </p:pic>
      <p:pic>
        <p:nvPicPr>
          <p:cNvPr id="8" name="~PP223.WAV">
            <a:hlinkClick r:id="" action="ppaction://media"/>
          </p:cNvPr>
          <p:cNvPicPr>
            <a:picLocks noRot="1" noChangeAspect="1"/>
          </p:cNvPicPr>
          <p:nvPr>
            <a:wavAudioFile r:embed="rId1" name="~PP223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articular\Desktop\normal_703o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3929090" cy="357695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Introdução:</a:t>
            </a:r>
            <a:endParaRPr lang="pt-BR" sz="5400" dirty="0"/>
          </a:p>
        </p:txBody>
      </p:sp>
      <p:pic>
        <p:nvPicPr>
          <p:cNvPr id="6" name="~PP334.WAV">
            <a:hlinkClick r:id="" action="ppaction://media"/>
          </p:cNvPr>
          <p:cNvPicPr>
            <a:picLocks noRot="1" noChangeAspect="1"/>
          </p:cNvPicPr>
          <p:nvPr>
            <a:wavAudioFile r:embed="rId1" name="~PP334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articular\Desktop\normal_703o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4714908" cy="42923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Desenvolvimento:</a:t>
            </a:r>
            <a:endParaRPr lang="pt-BR" sz="4000" dirty="0"/>
          </a:p>
        </p:txBody>
      </p:sp>
      <p:pic>
        <p:nvPicPr>
          <p:cNvPr id="17" name="~PP6.WAV">
            <a:hlinkClick r:id="" action="ppaction://media"/>
          </p:cNvPr>
          <p:cNvPicPr>
            <a:picLocks noRot="1" noChangeAspect="1"/>
          </p:cNvPicPr>
          <p:nvPr>
            <a:wavAudioFile r:embed="rId1" name="~PP6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Explicando o Procedimento:</a:t>
            </a:r>
            <a:endParaRPr lang="pt-BR" dirty="0"/>
          </a:p>
        </p:txBody>
      </p:sp>
      <p:pic>
        <p:nvPicPr>
          <p:cNvPr id="4" name="VID-20170514-WA0003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011363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dirty="0" smtClean="0"/>
              <a:t>Materiais:</a:t>
            </a:r>
            <a:endParaRPr lang="pt-BR" dirty="0"/>
          </a:p>
        </p:txBody>
      </p:sp>
      <p:pic>
        <p:nvPicPr>
          <p:cNvPr id="9" name="~PP2856.WAV">
            <a:hlinkClick r:id="" action="ppaction://media"/>
          </p:cNvPr>
          <p:cNvPicPr>
            <a:picLocks noRot="1" noChangeAspect="1"/>
          </p:cNvPicPr>
          <p:nvPr>
            <a:wavAudioFile r:embed="rId1" name="~PP2856.WAV"/>
          </p:nvPr>
        </p:nvPicPr>
        <p:blipFill>
          <a:blip r:embed="rId3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3075" name="Picture 3" descr="C:\Users\Particular\Desktop\Permanganato-de-Potássio-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14422"/>
            <a:ext cx="2455852" cy="2455852"/>
          </a:xfrm>
          <a:prstGeom prst="rect">
            <a:avLst/>
          </a:prstGeom>
          <a:noFill/>
        </p:spPr>
      </p:pic>
      <p:pic>
        <p:nvPicPr>
          <p:cNvPr id="3074" name="Picture 2" descr="C:\Users\Particular\Desktop\permanganato-de-potass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2571768" cy="1934835"/>
          </a:xfrm>
          <a:prstGeom prst="rect">
            <a:avLst/>
          </a:prstGeom>
          <a:noFill/>
        </p:spPr>
      </p:pic>
      <p:pic>
        <p:nvPicPr>
          <p:cNvPr id="3076" name="Picture 4" descr="C:\Users\Particular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786190"/>
            <a:ext cx="1704975" cy="2286000"/>
          </a:xfrm>
          <a:prstGeom prst="rect">
            <a:avLst/>
          </a:prstGeom>
          <a:noFill/>
        </p:spPr>
      </p:pic>
      <p:pic>
        <p:nvPicPr>
          <p:cNvPr id="3077" name="Picture 5" descr="C:\Users\Particular\Desktop\078969022115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214422"/>
            <a:ext cx="2357454" cy="2357454"/>
          </a:xfrm>
          <a:prstGeom prst="rect">
            <a:avLst/>
          </a:prstGeom>
          <a:noFill/>
        </p:spPr>
      </p:pic>
      <p:pic>
        <p:nvPicPr>
          <p:cNvPr id="3078" name="Picture 6" descr="C:\Users\Particular\Desktop\S_852121-MLB20706309402_052016-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000504"/>
            <a:ext cx="2000250" cy="2000250"/>
          </a:xfrm>
          <a:prstGeom prst="rect">
            <a:avLst/>
          </a:prstGeom>
          <a:noFill/>
        </p:spPr>
      </p:pic>
      <p:pic>
        <p:nvPicPr>
          <p:cNvPr id="3079" name="Picture 7" descr="C:\Users\Particular\Desktop\espetinho-de-bamb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4000504"/>
            <a:ext cx="2476500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Tm="32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t-BR" dirty="0" smtClean="0"/>
              <a:t>Conclusão:</a:t>
            </a:r>
            <a:endParaRPr lang="pt-BR" dirty="0"/>
          </a:p>
        </p:txBody>
      </p:sp>
      <p:pic>
        <p:nvPicPr>
          <p:cNvPr id="1026" name="Picture 2" descr="C:\Users\Particular\Desktop\Screenshot_2017-05-15-20-19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2214578" cy="3937026"/>
          </a:xfrm>
          <a:prstGeom prst="rect">
            <a:avLst/>
          </a:prstGeom>
          <a:noFill/>
        </p:spPr>
      </p:pic>
      <p:pic>
        <p:nvPicPr>
          <p:cNvPr id="1027" name="Picture 3" descr="C:\Users\Particular\Desktop\Screenshot_2017-05-15-20-18-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2214577" cy="39370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285852" y="1571612"/>
            <a:ext cx="6715172" cy="4429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071670" y="1785926"/>
            <a:ext cx="221457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071670" y="5715016"/>
            <a:ext cx="221457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857752" y="5715016"/>
            <a:ext cx="221457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857752" y="1785926"/>
            <a:ext cx="221457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~PP3970.WAV">
            <a:hlinkClick r:id="" action="ppaction://media"/>
          </p:cNvPr>
          <p:cNvPicPr>
            <a:picLocks noRot="1" noChangeAspect="1"/>
          </p:cNvPicPr>
          <p:nvPr>
            <a:wavAudioFile r:embed="rId1" name="~PP3970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209</TotalTime>
  <Words>26</Words>
  <Application>Microsoft Office PowerPoint</Application>
  <PresentationFormat>Apresentação na tela (4:3)</PresentationFormat>
  <Paragraphs>8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Origem</vt:lpstr>
      <vt:lpstr>Gás oxigênio</vt:lpstr>
      <vt:lpstr>Introdução:</vt:lpstr>
      <vt:lpstr>Desenvolvimento:</vt:lpstr>
      <vt:lpstr>Vídeo Explicando o Procedimento:</vt:lpstr>
      <vt:lpstr>Materiais:</vt:lpstr>
      <vt:lpstr>Conclusão: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Química</dc:title>
  <dc:creator>Particular</dc:creator>
  <cp:lastModifiedBy>Particular</cp:lastModifiedBy>
  <cp:revision>20</cp:revision>
  <dcterms:created xsi:type="dcterms:W3CDTF">2017-05-15T17:59:40Z</dcterms:created>
  <dcterms:modified xsi:type="dcterms:W3CDTF">2017-05-16T23:38:26Z</dcterms:modified>
</cp:coreProperties>
</file>