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9B77-4889-46F5-9103-D9753972A32C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3BB-0C45-4E44-90F9-778D23D60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05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9B77-4889-46F5-9103-D9753972A32C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3BB-0C45-4E44-90F9-778D23D60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80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9B77-4889-46F5-9103-D9753972A32C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3BB-0C45-4E44-90F9-778D23D60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856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9B77-4889-46F5-9103-D9753972A32C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3BB-0C45-4E44-90F9-778D23D6085A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580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9B77-4889-46F5-9103-D9753972A32C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3BB-0C45-4E44-90F9-778D23D60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140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9B77-4889-46F5-9103-D9753972A32C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3BB-0C45-4E44-90F9-778D23D60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24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9B77-4889-46F5-9103-D9753972A32C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3BB-0C45-4E44-90F9-778D23D60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420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9B77-4889-46F5-9103-D9753972A32C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3BB-0C45-4E44-90F9-778D23D60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470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9B77-4889-46F5-9103-D9753972A32C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3BB-0C45-4E44-90F9-778D23D60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46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9B77-4889-46F5-9103-D9753972A32C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3BB-0C45-4E44-90F9-778D23D60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35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9B77-4889-46F5-9103-D9753972A32C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3BB-0C45-4E44-90F9-778D23D60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95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9B77-4889-46F5-9103-D9753972A32C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3BB-0C45-4E44-90F9-778D23D60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86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9B77-4889-46F5-9103-D9753972A32C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3BB-0C45-4E44-90F9-778D23D60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93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9B77-4889-46F5-9103-D9753972A32C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3BB-0C45-4E44-90F9-778D23D60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66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9B77-4889-46F5-9103-D9753972A32C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3BB-0C45-4E44-90F9-778D23D60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36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9B77-4889-46F5-9103-D9753972A32C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3BB-0C45-4E44-90F9-778D23D60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66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9B77-4889-46F5-9103-D9753972A32C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3BB-0C45-4E44-90F9-778D23D60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33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D09B77-4889-46F5-9103-D9753972A32C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3F863BB-0C45-4E44-90F9-778D23D60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08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Gás hidrogênio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Alunos: Fernando, vitor </a:t>
            </a:r>
            <a:r>
              <a:rPr lang="pt-BR" dirty="0" err="1" smtClean="0"/>
              <a:t>theodorio</a:t>
            </a:r>
            <a:r>
              <a:rPr lang="pt-BR" dirty="0" smtClean="0"/>
              <a:t> </a:t>
            </a:r>
            <a:r>
              <a:rPr lang="pt-BR" dirty="0" smtClean="0"/>
              <a:t>, </a:t>
            </a:r>
            <a:r>
              <a:rPr lang="pt-BR" dirty="0" err="1" smtClean="0"/>
              <a:t>weverson</a:t>
            </a:r>
            <a:r>
              <a:rPr lang="pt-BR" dirty="0" smtClean="0"/>
              <a:t> e </a:t>
            </a:r>
            <a:r>
              <a:rPr lang="pt-BR" dirty="0" err="1" smtClean="0"/>
              <a:t>jonatan</a:t>
            </a:r>
            <a:endParaRPr lang="pt-BR" dirty="0" smtClean="0"/>
          </a:p>
          <a:p>
            <a:r>
              <a:rPr lang="pt-BR" dirty="0" smtClean="0"/>
              <a:t>Turma: 2ºM03</a:t>
            </a:r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7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5"/>
    </mc:Choice>
    <mc:Fallback>
      <p:transition spd="slow" advTm="7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14" y="2506531"/>
            <a:ext cx="3969572" cy="3119718"/>
          </a:xfr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2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7"/>
    </mc:Choice>
    <mc:Fallback>
      <p:transition spd="slow" advTm="3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Materiais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_ alumínio (anéis de lata)</a:t>
            </a:r>
          </a:p>
          <a:p>
            <a:pPr marL="0" indent="0">
              <a:buNone/>
            </a:pPr>
            <a:r>
              <a:rPr lang="pt-BR" dirty="0" smtClean="0"/>
              <a:t>_ hidróxido de sódio</a:t>
            </a:r>
          </a:p>
          <a:p>
            <a:pPr marL="0" indent="0">
              <a:buNone/>
            </a:pPr>
            <a:r>
              <a:rPr lang="pt-BR" dirty="0" smtClean="0"/>
              <a:t>_ um balão</a:t>
            </a:r>
          </a:p>
          <a:p>
            <a:pPr marL="0" indent="0">
              <a:buNone/>
            </a:pPr>
            <a:r>
              <a:rPr lang="pt-BR" dirty="0" smtClean="0"/>
              <a:t>_ um recipiente com água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3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80"/>
    </mc:Choice>
    <mc:Fallback>
      <p:transition spd="slow" advTm="9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6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64"/>
    </mc:Choice>
    <mc:Fallback>
      <p:transition spd="slow" advTm="12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procedimento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94" y="1999541"/>
            <a:ext cx="6045797" cy="3947776"/>
          </a:xfr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7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52"/>
    </mc:Choice>
    <mc:Fallback>
      <p:transition spd="slow" advTm="26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2al+6hcl=2alcl3+3h2</a:t>
            </a:r>
          </a:p>
        </p:txBody>
      </p:sp>
      <p:pic>
        <p:nvPicPr>
          <p:cNvPr id="5" name="Espaço Reservado para Conteúdo 3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94" y="2367092"/>
            <a:ext cx="4669236" cy="3424107"/>
          </a:xfrm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8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77"/>
    </mc:Choice>
    <mc:Fallback>
      <p:transition spd="slow" advTm="27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5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528"/>
    </mc:Choice>
    <mc:Fallback>
      <p:transition spd="slow" advTm="37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92</TotalTime>
  <Words>41</Words>
  <Application>Microsoft Office PowerPoint</Application>
  <PresentationFormat>Widescreen</PresentationFormat>
  <Paragraphs>14</Paragraphs>
  <Slides>7</Slides>
  <Notes>0</Notes>
  <HiddenSlides>0</HiddenSlides>
  <MMClips>7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Gotícula</vt:lpstr>
      <vt:lpstr>Gás hidrogênio</vt:lpstr>
      <vt:lpstr>introdução</vt:lpstr>
      <vt:lpstr>Materiais </vt:lpstr>
      <vt:lpstr>Objetivo </vt:lpstr>
      <vt:lpstr>procedimento</vt:lpstr>
      <vt:lpstr>conclusão</vt:lpstr>
      <vt:lpstr>Observações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Gás hidrogênio</dc:title>
  <dc:creator>ADM</dc:creator>
  <cp:lastModifiedBy>ADM</cp:lastModifiedBy>
  <cp:revision>8</cp:revision>
  <dcterms:created xsi:type="dcterms:W3CDTF">2017-05-13T17:58:23Z</dcterms:created>
  <dcterms:modified xsi:type="dcterms:W3CDTF">2017-05-15T15:17:39Z</dcterms:modified>
</cp:coreProperties>
</file>