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B1870-78EE-4F1F-888B-1AB64D8D2063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74772-1F89-4DB2-A874-1EB2FEF8E5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74772-1F89-4DB2-A874-1EB2FEF8E51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E4C0-9841-4807-8E32-2C39AE78C777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6A54-F0BB-4546-B003-21660E2F12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E4C0-9841-4807-8E32-2C39AE78C777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6A54-F0BB-4546-B003-21660E2F12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E4C0-9841-4807-8E32-2C39AE78C777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6A54-F0BB-4546-B003-21660E2F12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E4C0-9841-4807-8E32-2C39AE78C777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6A54-F0BB-4546-B003-21660E2F12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E4C0-9841-4807-8E32-2C39AE78C777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6A54-F0BB-4546-B003-21660E2F12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E4C0-9841-4807-8E32-2C39AE78C777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6A54-F0BB-4546-B003-21660E2F12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E4C0-9841-4807-8E32-2C39AE78C777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6A54-F0BB-4546-B003-21660E2F12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E4C0-9841-4807-8E32-2C39AE78C777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6A54-F0BB-4546-B003-21660E2F12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E4C0-9841-4807-8E32-2C39AE78C777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6A54-F0BB-4546-B003-21660E2F12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E4C0-9841-4807-8E32-2C39AE78C777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6A54-F0BB-4546-B003-21660E2F12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713E4C0-9841-4807-8E32-2C39AE78C777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86C6A54-F0BB-4546-B003-21660E2F12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713E4C0-9841-4807-8E32-2C39AE78C777}" type="datetimeFigureOut">
              <a:rPr lang="pt-BR" smtClean="0"/>
              <a:pPr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86C6A54-F0BB-4546-B003-21660E2F12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5357826"/>
            <a:ext cx="8572560" cy="1328734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Grupo: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Arnanna Nunes,  Arthur Mezadri, Caroline Ferrereiz, Gustavo Siqueira e Gabriel Oliveira.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Disciplina: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Química</a:t>
            </a:r>
            <a:b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Professor(a): 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Chirlei Soyer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pt-BR" sz="8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GÁS </a:t>
            </a:r>
          </a:p>
          <a:p>
            <a:pPr algn="ctr"/>
            <a:r>
              <a:rPr lang="pt-BR" sz="8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HIDROGÊNIO</a:t>
            </a:r>
            <a:endParaRPr lang="pt-BR" sz="8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~PP1821.WAV">
            <a:hlinkClick r:id="" action="ppaction://media"/>
          </p:cNvPr>
          <p:cNvPicPr>
            <a:picLocks noRot="1" noChangeAspect="1"/>
          </p:cNvPicPr>
          <p:nvPr>
            <a:wavAudioFile r:embed="rId1" name="~PP1821.WAV"/>
          </p:nvPr>
        </p:nvPicPr>
        <p:blipFill>
          <a:blip r:embed="rId4" cstate="print"/>
          <a:stretch>
            <a:fillRect/>
          </a:stretch>
        </p:blipFill>
        <p:spPr>
          <a:xfrm>
            <a:off x="8696356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/>
          <a:lstStyle/>
          <a:p>
            <a:pPr algn="ctr"/>
            <a:r>
              <a:rPr lang="pt-BR" dirty="0" smtClean="0"/>
              <a:t>Introdução;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80060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Podemos dizer que o hidrogênio é o elemento químico mais abundante do universo, a fonte mais comum de hidrogênio na Terra é a água, composta por dois átomos de hidrogênio e um de oxigênio (H</a:t>
            </a:r>
            <a:r>
              <a:rPr lang="pt-BR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O). Outra fonte importante são as substâncias formadas principalmente de carbono e hidrogênio que são os compostos orgânicos, incluindo todas as formas de vida conhecidas, os combustíveis fósseis e o gás natural.</a:t>
            </a:r>
          </a:p>
        </p:txBody>
      </p:sp>
      <p:pic>
        <p:nvPicPr>
          <p:cNvPr id="9" name="~PP527.WAV">
            <a:hlinkClick r:id="" action="ppaction://media"/>
          </p:cNvPr>
          <p:cNvPicPr>
            <a:picLocks noRot="1" noChangeAspect="1"/>
          </p:cNvPicPr>
          <p:nvPr>
            <a:wavAudioFile r:embed="rId1" name="~PP527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Caracterizando o Elemento;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Elemento químico hidrogênio;</a:t>
            </a:r>
          </a:p>
          <a:p>
            <a:pPr algn="just"/>
            <a:r>
              <a:rPr lang="pt-BR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Tabela periódica;</a:t>
            </a:r>
          </a:p>
          <a:p>
            <a:pPr algn="just"/>
            <a:r>
              <a:rPr lang="pt-BR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Subnível mais energético; </a:t>
            </a:r>
          </a:p>
          <a:p>
            <a:pPr algn="just"/>
            <a:r>
              <a:rPr lang="pt-BR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Número atômico</a:t>
            </a:r>
          </a:p>
          <a:p>
            <a:pPr algn="just"/>
            <a:endParaRPr lang="pt-BR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0" name="Picture 2" descr="Resultado de imagem para hidrogen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14818"/>
            <a:ext cx="2382654" cy="1928811"/>
          </a:xfrm>
          <a:prstGeom prst="rect">
            <a:avLst/>
          </a:prstGeom>
          <a:noFill/>
        </p:spPr>
      </p:pic>
      <p:pic>
        <p:nvPicPr>
          <p:cNvPr id="10" name="~PP578.WAV">
            <a:hlinkClick r:id="" action="ppaction://media"/>
          </p:cNvPr>
          <p:cNvPicPr>
            <a:picLocks noRot="1" noChangeAspect="1"/>
          </p:cNvPicPr>
          <p:nvPr>
            <a:wavAudioFile r:embed="rId1" name="~PP57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/>
          <a:lstStyle/>
          <a:p>
            <a:pPr algn="ctr"/>
            <a:r>
              <a:rPr lang="pt-BR" dirty="0" smtClean="0"/>
              <a:t>Características;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pt-BR" sz="8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Número Atômico (Z): 1;</a:t>
            </a:r>
          </a:p>
          <a:p>
            <a:pPr fontAlgn="base"/>
            <a:r>
              <a:rPr lang="pt-BR" sz="8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Peso Atômico: 1,00794;</a:t>
            </a:r>
          </a:p>
          <a:p>
            <a:pPr fontAlgn="base"/>
            <a:r>
              <a:rPr lang="pt-BR" sz="8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Grupo da Tabela: 1 (IA);</a:t>
            </a:r>
          </a:p>
          <a:p>
            <a:pPr fontAlgn="base"/>
            <a:r>
              <a:rPr lang="pt-BR" sz="8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Estado Físico: Gasoso (T = 298K);</a:t>
            </a:r>
          </a:p>
          <a:p>
            <a:pPr fontAlgn="base"/>
            <a:r>
              <a:rPr lang="pt-BR" sz="8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Densidade: 0,0000899 g/cm</a:t>
            </a:r>
            <a:r>
              <a:rPr lang="pt-BR" sz="8000" baseline="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3;</a:t>
            </a:r>
            <a:endParaRPr lang="pt-BR" sz="800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fontAlgn="base"/>
            <a:r>
              <a:rPr lang="pt-BR" sz="8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Ponto de Fusão (PF): 14,025 K;</a:t>
            </a:r>
          </a:p>
          <a:p>
            <a:pPr fontAlgn="base"/>
            <a:r>
              <a:rPr lang="pt-BR" sz="8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Ponto de Ebulição (PE): 20,268 K;</a:t>
            </a:r>
          </a:p>
          <a:p>
            <a:pPr fontAlgn="base"/>
            <a:r>
              <a:rPr lang="pt-BR" sz="8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Pode formar cátion monovalente;</a:t>
            </a:r>
          </a:p>
          <a:p>
            <a:pPr fontAlgn="base"/>
            <a:r>
              <a:rPr lang="pt-BR" sz="8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Pode formar ânion monovalente;</a:t>
            </a:r>
          </a:p>
          <a:p>
            <a:pPr fontAlgn="base"/>
            <a:r>
              <a:rPr lang="pt-BR" sz="8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Pode realizar ligação covalente;</a:t>
            </a:r>
          </a:p>
          <a:p>
            <a:pPr fontAlgn="base"/>
            <a:r>
              <a:rPr lang="pt-BR" sz="8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Pode realizar ligação iônica;</a:t>
            </a:r>
          </a:p>
          <a:p>
            <a:pPr fontAlgn="base"/>
            <a:r>
              <a:rPr lang="pt-BR" sz="8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Apresenta pequena capacidade de dissociação quando está na sua forma molecular;</a:t>
            </a:r>
          </a:p>
          <a:p>
            <a:pPr fontAlgn="base"/>
            <a:r>
              <a:rPr lang="pt-BR" sz="8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É quase insolúvel na água;</a:t>
            </a:r>
          </a:p>
          <a:p>
            <a:pPr fontAlgn="base"/>
            <a:r>
              <a:rPr lang="pt-BR" sz="8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Em condições normais, é pouco reativo, mas, sob condições favoráveis, reage com a maioria dos elementos;</a:t>
            </a:r>
          </a:p>
          <a:p>
            <a:pPr fontAlgn="base"/>
            <a:r>
              <a:rPr lang="pt-BR" sz="8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É um forte agente redutor.</a:t>
            </a:r>
          </a:p>
          <a:p>
            <a:endParaRPr lang="pt-BR" dirty="0"/>
          </a:p>
        </p:txBody>
      </p:sp>
      <p:pic>
        <p:nvPicPr>
          <p:cNvPr id="9" name="~PP4038.WAV">
            <a:hlinkClick r:id="" action="ppaction://media"/>
          </p:cNvPr>
          <p:cNvPicPr>
            <a:picLocks noRot="1" noChangeAspect="1"/>
          </p:cNvPicPr>
          <p:nvPr>
            <a:wavAudioFile r:embed="rId1" name="~PP403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6146" name="Picture 2" descr="Resultado de imagem para gas hidrogêni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E"/>
              </a:clrFrom>
              <a:clrTo>
                <a:srgbClr val="F9FA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12160" y="1916832"/>
            <a:ext cx="2597453" cy="1979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97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Experimento com Gás Hidrogênio;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7158" y="1857364"/>
            <a:ext cx="85011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Materiais Necessários;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Garrafa de vidro;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Bexiga do soprar;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Alumínio;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Hidróxido de sódio;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</p:txBody>
      </p:sp>
      <p:pic>
        <p:nvPicPr>
          <p:cNvPr id="31746" name="Picture 2" descr="Resultado de imagem para imagem de garraf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214818"/>
            <a:ext cx="2071702" cy="2071702"/>
          </a:xfrm>
          <a:prstGeom prst="rect">
            <a:avLst/>
          </a:prstGeom>
          <a:noFill/>
        </p:spPr>
      </p:pic>
      <p:pic>
        <p:nvPicPr>
          <p:cNvPr id="31748" name="Picture 4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643446"/>
            <a:ext cx="2605027" cy="1360967"/>
          </a:xfrm>
          <a:prstGeom prst="rect">
            <a:avLst/>
          </a:prstGeom>
          <a:noFill/>
        </p:spPr>
      </p:pic>
      <p:pic>
        <p:nvPicPr>
          <p:cNvPr id="31750" name="Picture 6" descr="Resultado de imagem para aluminio anel de lat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8E9E4"/>
              </a:clrFrom>
              <a:clrTo>
                <a:srgbClr val="E8E9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143116"/>
            <a:ext cx="2000264" cy="1972019"/>
          </a:xfrm>
          <a:prstGeom prst="rect">
            <a:avLst/>
          </a:prstGeom>
          <a:noFill/>
        </p:spPr>
      </p:pic>
      <p:pic>
        <p:nvPicPr>
          <p:cNvPr id="11" name="~PP1535.WAV">
            <a:hlinkClick r:id="" action="ppaction://media"/>
          </p:cNvPr>
          <p:cNvPicPr>
            <a:picLocks noRot="1" noChangeAspect="1"/>
          </p:cNvPicPr>
          <p:nvPr>
            <a:wavAudioFile r:embed="rId1" name="~PP1535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1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Colocando em prática...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785926"/>
            <a:ext cx="8572560" cy="46256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Ao colocarmos em prática um experimento utilizando o gás hidrogênio;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Foi colocado 75ml de hidróxido de sódio em um becker e depois foram inseridas dentro do mesmo 12 anéis de latas de alumínio, e por ultimo uma bexiga na boca do recipiente.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Após algum tempo o líquido que outrora estava transparente foi tomando uma tonalidade escura, e começou a borulhar. E dessas bolhas era o próprio gás.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~PP408.WAV">
            <a:hlinkClick r:id="" action="ppaction://media"/>
          </p:cNvPr>
          <p:cNvPicPr>
            <a:picLocks noRot="1" noChangeAspect="1"/>
          </p:cNvPicPr>
          <p:nvPr>
            <a:wavAudioFile r:embed="rId1" name="~PP40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5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8186766" cy="4625609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Continuando o processo borbulhativo, a bexiga que estava na boca do recipiente foi se enchendo com o gás.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Ao ser retirada foi exposto ao fogo, através da reação química, a estourou.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~PP1604.WAV">
            <a:hlinkClick r:id="" action="ppaction://media"/>
          </p:cNvPr>
          <p:cNvPicPr>
            <a:picLocks noRot="1" noChangeAspect="1"/>
          </p:cNvPicPr>
          <p:nvPr>
            <a:wavAudioFile r:embed="rId1" name="~PP160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Concluímos com esse experimento foi a comprovação de que o material químico hidrogênio é um combustível inflamável pois ao entrar em contato com a chama, ouve a sua queima. 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~PP727.WAV">
            <a:hlinkClick r:id="" action="ppaction://media"/>
          </p:cNvPr>
          <p:cNvPicPr>
            <a:picLocks noRot="1" noChangeAspect="1"/>
          </p:cNvPicPr>
          <p:nvPr>
            <a:wavAudioFile r:embed="rId1" name="~PP727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189</TotalTime>
  <Words>398</Words>
  <Application>Microsoft Office PowerPoint</Application>
  <PresentationFormat>Apresentação na tela (4:3)</PresentationFormat>
  <Paragraphs>55</Paragraphs>
  <Slides>8</Slides>
  <Notes>1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Módulo</vt:lpstr>
      <vt:lpstr>Grupo: Arnanna Nunes,  Arthur Mezadri, Caroline Ferrereiz, Gustavo Siqueira e Gabriel Oliveira. Disciplina: Química Professor(a):  Chirlei Soyer </vt:lpstr>
      <vt:lpstr>Introdução;</vt:lpstr>
      <vt:lpstr>Caracterizando o Elemento;</vt:lpstr>
      <vt:lpstr>Características;</vt:lpstr>
      <vt:lpstr>Experimento com Gás Hidrogênio;</vt:lpstr>
      <vt:lpstr>Colocando em prática...</vt:lpstr>
      <vt:lpstr>Slide 7</vt:lpstr>
      <vt:lpstr>Conclusão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Grupo: Arnanna Nunes, Arthur Mezadri, Caroline Ferrereiz, Gustavo Siqueira. Disciplina: Química Professor(a):  Chirlei Soyer</dc:title>
  <dc:creator>User</dc:creator>
  <cp:lastModifiedBy>Windows</cp:lastModifiedBy>
  <cp:revision>20</cp:revision>
  <dcterms:created xsi:type="dcterms:W3CDTF">2017-05-15T17:02:12Z</dcterms:created>
  <dcterms:modified xsi:type="dcterms:W3CDTF">2017-05-16T15:26:54Z</dcterms:modified>
</cp:coreProperties>
</file>