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605326"/>
            <a:ext cx="8689976" cy="2509213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Relatório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733796"/>
            <a:ext cx="8689976" cy="1371599"/>
          </a:xfrm>
        </p:spPr>
        <p:txBody>
          <a:bodyPr>
            <a:normAutofit fontScale="25000" lnSpcReduction="20000"/>
          </a:bodyPr>
          <a:lstStyle/>
          <a:p>
            <a:r>
              <a:rPr lang="pt-BR" sz="7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Experimento gás carbônico</a:t>
            </a:r>
          </a:p>
          <a:p>
            <a:endParaRPr lang="pt-BR" sz="2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Alunos: </a:t>
            </a:r>
            <a:r>
              <a:rPr lang="pt-BR" sz="7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Gleice</a:t>
            </a:r>
            <a:r>
              <a:rPr lang="pt-B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, Leonardo, Paulo, </a:t>
            </a:r>
            <a:r>
              <a:rPr lang="pt-BR" sz="7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Vaniellen</a:t>
            </a:r>
            <a:r>
              <a:rPr lang="pt-B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7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victória</a:t>
            </a:r>
            <a:r>
              <a:rPr lang="pt-B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Série: 2ºM01</a:t>
            </a:r>
            <a:endParaRPr lang="pt-BR" sz="7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8532" y="1224583"/>
            <a:ext cx="906329" cy="90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3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Instrumentos:</a:t>
            </a:r>
          </a:p>
          <a:p>
            <a:r>
              <a:rPr lang="pt-BR" dirty="0" smtClean="0"/>
              <a:t>Béquer</a:t>
            </a:r>
          </a:p>
          <a:p>
            <a:r>
              <a:rPr lang="pt-BR" dirty="0" smtClean="0"/>
              <a:t>Bicarbonato de sódio</a:t>
            </a:r>
          </a:p>
          <a:p>
            <a:r>
              <a:rPr lang="pt-BR" dirty="0" smtClean="0"/>
              <a:t>Vinagre</a:t>
            </a:r>
          </a:p>
          <a:p>
            <a:r>
              <a:rPr lang="pt-BR" dirty="0" smtClean="0"/>
              <a:t>Vela acessa</a:t>
            </a:r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3774" y="802445"/>
            <a:ext cx="992299" cy="99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8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Processo: coloque o vinagre e o bicarbonato de sódio no béquer, em seguida tampe, para tentar produzir o gás carbônico. </a:t>
            </a:r>
          </a:p>
          <a:p>
            <a:r>
              <a:rPr lang="pt-BR" dirty="0" smtClean="0"/>
              <a:t>Depois jogue em cima da vela somente o gás ele irá apagar a chama.</a:t>
            </a:r>
          </a:p>
          <a:p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2528" y="270787"/>
            <a:ext cx="1343697" cy="141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4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Observações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O gás carbônico é mais denso que o oxigênio. </a:t>
            </a:r>
          </a:p>
          <a:p>
            <a:r>
              <a:rPr lang="pt-BR" dirty="0" smtClean="0"/>
              <a:t>O gás carbônico irá extinguir a chama porque ele suga todo o oxigênio, que é o alimento para a chama.</a:t>
            </a:r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2683" y="237519"/>
            <a:ext cx="1732949" cy="173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5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Fotos do experimento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45" y="1854143"/>
            <a:ext cx="3636586" cy="484878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50" y="1854144"/>
            <a:ext cx="3632110" cy="484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79" y="1805242"/>
            <a:ext cx="3507842" cy="4677124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388" y="1805242"/>
            <a:ext cx="3552742" cy="473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ícul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Gotícula</Template>
  <TotalTime>50</TotalTime>
  <Words>104</Words>
  <Application>Microsoft Office PowerPoint</Application>
  <PresentationFormat>Widescreen</PresentationFormat>
  <Paragraphs>17</Paragraphs>
  <Slides>6</Slides>
  <Notes>0</Notes>
  <HiddenSlides>0</HiddenSlides>
  <MMClips>4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Tw Cen MT</vt:lpstr>
      <vt:lpstr>Gotícula</vt:lpstr>
      <vt:lpstr>Relatório </vt:lpstr>
      <vt:lpstr>Apresentação do PowerPoint</vt:lpstr>
      <vt:lpstr>Processo</vt:lpstr>
      <vt:lpstr>Observações </vt:lpstr>
      <vt:lpstr>Fotos do experimento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</dc:title>
  <dc:creator>ADM</dc:creator>
  <cp:lastModifiedBy>ADM</cp:lastModifiedBy>
  <cp:revision>6</cp:revision>
  <dcterms:created xsi:type="dcterms:W3CDTF">2017-05-16T17:42:38Z</dcterms:created>
  <dcterms:modified xsi:type="dcterms:W3CDTF">2017-05-16T18:33:23Z</dcterms:modified>
</cp:coreProperties>
</file>