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8" r:id="rId4"/>
    <p:sldId id="261" r:id="rId5"/>
    <p:sldId id="259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99" autoAdjust="0"/>
  </p:normalViewPr>
  <p:slideViewPr>
    <p:cSldViewPr snapToGrid="0">
      <p:cViewPr varScale="1">
        <p:scale>
          <a:sx n="82" d="100"/>
          <a:sy n="82" d="100"/>
        </p:scale>
        <p:origin x="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3976" y="925357"/>
            <a:ext cx="6745956" cy="1646302"/>
          </a:xfrm>
        </p:spPr>
        <p:txBody>
          <a:bodyPr/>
          <a:lstStyle/>
          <a:p>
            <a:r>
              <a:rPr lang="pt-BR" sz="8000" dirty="0" smtClean="0">
                <a:latin typeface="BadaBoom BB" panose="020B0603050302020204" pitchFamily="34" charset="0"/>
              </a:rPr>
              <a:t>CAMADA PR</a:t>
            </a:r>
            <a:r>
              <a:rPr lang="pt-BR" sz="8000" dirty="0" smtClean="0">
                <a:latin typeface="Bauhaus 93" panose="04030905020B02020C02" pitchFamily="82" charset="0"/>
              </a:rPr>
              <a:t>É</a:t>
            </a:r>
            <a:r>
              <a:rPr lang="pt-BR" sz="8000" dirty="0" smtClean="0">
                <a:latin typeface="BadaBoom BB" panose="020B0603050302020204" pitchFamily="34" charset="0"/>
              </a:rPr>
              <a:t> - SAL</a:t>
            </a:r>
            <a:endParaRPr lang="pt-BR" sz="8000" dirty="0">
              <a:latin typeface="BadaBoom BB" panose="020B06030503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6715" y="5617666"/>
            <a:ext cx="7766936" cy="1096899"/>
          </a:xfrm>
        </p:spPr>
        <p:txBody>
          <a:bodyPr/>
          <a:lstStyle/>
          <a:p>
            <a:r>
              <a:rPr lang="pt-BR" smtClean="0">
                <a:latin typeface="BadaBoom BB" panose="020B0603050302020204" pitchFamily="34" charset="0"/>
              </a:rPr>
              <a:t>Por: Julio Taylor e Leonardo</a:t>
            </a:r>
            <a:br>
              <a:rPr lang="pt-BR" smtClean="0">
                <a:latin typeface="BadaBoom BB" panose="020B0603050302020204" pitchFamily="34" charset="0"/>
              </a:rPr>
            </a:br>
            <a:r>
              <a:rPr lang="pt-BR" smtClean="0">
                <a:latin typeface="BadaBoom BB" panose="020B0603050302020204" pitchFamily="34" charset="0"/>
              </a:rPr>
              <a:t>3º Ano noturno</a:t>
            </a:r>
            <a:endParaRPr lang="pt-BR" dirty="0">
              <a:latin typeface="BadaBoom BB" panose="020B06030503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59" y="2571659"/>
            <a:ext cx="5652247" cy="3130585"/>
          </a:xfrm>
          <a:prstGeom prst="rect">
            <a:avLst/>
          </a:prstGeo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75"/>
    </mc:Choice>
    <mc:Fallback>
      <p:transition spd="slow" advTm="11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" y="0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40274" y="277906"/>
            <a:ext cx="104104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Com o slogan: “</a:t>
            </a:r>
            <a:r>
              <a:rPr lang="pt-BR" sz="1600" dirty="0" err="1"/>
              <a:t>Pré</a:t>
            </a:r>
            <a:r>
              <a:rPr lang="pt-BR" sz="1600" dirty="0"/>
              <a:t>-sal, patrimônio da união, riqueza do povo e futuro do Brasil”, o Governo Federal lança campanha para aumentar a extração de petróleo no Brasil em áreas oceânicas. Sobre o </a:t>
            </a:r>
            <a:r>
              <a:rPr lang="pt-BR" sz="1600" dirty="0" err="1"/>
              <a:t>pré</a:t>
            </a:r>
            <a:r>
              <a:rPr lang="pt-BR" sz="1600" dirty="0"/>
              <a:t>-sal, é correto afirmar</a:t>
            </a:r>
            <a:r>
              <a:rPr lang="pt-BR" sz="1600" dirty="0" smtClean="0"/>
              <a:t>:</a:t>
            </a:r>
          </a:p>
          <a:p>
            <a:pPr marL="342900" indent="-342900">
              <a:buAutoNum type="arabicParenR"/>
            </a:pPr>
            <a:r>
              <a:rPr lang="pt-BR" sz="1600" dirty="0" smtClean="0"/>
              <a:t>Os </a:t>
            </a:r>
            <a:r>
              <a:rPr lang="pt-BR" sz="1600" dirty="0"/>
              <a:t>poços petrolíferos no </a:t>
            </a:r>
            <a:r>
              <a:rPr lang="pt-BR" sz="1600" dirty="0" err="1"/>
              <a:t>pré</a:t>
            </a:r>
            <a:r>
              <a:rPr lang="pt-BR" sz="1600" dirty="0"/>
              <a:t>-sal foram descobertos por empresas que estavam extraindo sal em grandes profundidades e perceberam manchas de petróleo em algumas partes rochosas nas salinas submarinas; posteriormente, a Petrobrás avaliou a qualidade do petróleo dos poços e a viabilidade econômica para sua extração</a:t>
            </a:r>
            <a:r>
              <a:rPr lang="pt-BR" sz="1600" dirty="0" smtClean="0"/>
              <a:t>.</a:t>
            </a:r>
          </a:p>
          <a:p>
            <a:pPr marL="342900" indent="-342900">
              <a:buAutoNum type="arabicParenR"/>
            </a:pPr>
            <a:r>
              <a:rPr lang="pt-BR" sz="1600" dirty="0"/>
              <a:t>	O petróleo atualmente é um mineral bastante valorizado no mercado internacional, e todos os países exportadores desse mineral conseguiram elevado grau de desenvolvimento econômico e social bancados pelos petrodólares; não há perspectiva de diminuição do preço do barril de petróleo, considerando sua trajetória histórica e as pressões da OPEP, para manutenção do preço, sendo assim existe uma garantia de retorno dos investimentos para o Brasil com a exportação desse produto</a:t>
            </a:r>
            <a:r>
              <a:rPr lang="pt-BR" sz="1600" dirty="0" smtClean="0"/>
              <a:t>.</a:t>
            </a:r>
          </a:p>
          <a:p>
            <a:pPr marL="342900" indent="-342900">
              <a:buAutoNum type="arabicParenR"/>
            </a:pPr>
            <a:r>
              <a:rPr lang="pt-BR" sz="1600" dirty="0" smtClean="0"/>
              <a:t> </a:t>
            </a:r>
            <a:r>
              <a:rPr lang="pt-BR" sz="1600" dirty="0"/>
              <a:t>	A extração de petróleo no mar é muito mais segura em relação aos riscos ambientais, o que a torna uma atividade comercial mais ambientalmente segura e socialmente justa para a nação; as possibilidades de vazamento são mínimas e o </a:t>
            </a:r>
            <a:r>
              <a:rPr lang="pt-BR" sz="1600" dirty="0" err="1"/>
              <a:t>pré</a:t>
            </a:r>
            <a:r>
              <a:rPr lang="pt-BR" sz="1600" dirty="0"/>
              <a:t>-sal funciona como um depurador dos resíduos em superfície, além de que as bacias petrolíferas do </a:t>
            </a:r>
            <a:r>
              <a:rPr lang="pt-BR" sz="1600" dirty="0" err="1"/>
              <a:t>pré</a:t>
            </a:r>
            <a:r>
              <a:rPr lang="pt-BR" sz="1600" dirty="0"/>
              <a:t>-sal estão sob o controle da Marinha Brasileira</a:t>
            </a:r>
            <a:r>
              <a:rPr lang="pt-BR" sz="1600" dirty="0" smtClean="0"/>
              <a:t>.</a:t>
            </a:r>
          </a:p>
          <a:p>
            <a:pPr marL="342900" indent="-342900">
              <a:buAutoNum type="arabicParenR"/>
            </a:pPr>
            <a:r>
              <a:rPr lang="pt-BR" sz="1600" dirty="0"/>
              <a:t>	A Petrobrás, por ser uma empresa estatal, defende os interesses do Estado brasileiro na exploração do petróleo; nesse sentido, o Governo encaminhou projeto de lei para tornar o </a:t>
            </a:r>
            <a:r>
              <a:rPr lang="pt-BR" sz="1600" dirty="0" err="1"/>
              <a:t>pré</a:t>
            </a:r>
            <a:r>
              <a:rPr lang="pt-BR" sz="1600" dirty="0"/>
              <a:t>-sal monopólio de exploração da Petrobrás. Atualmente, a extração de petróleo no </a:t>
            </a:r>
            <a:r>
              <a:rPr lang="pt-BR" sz="1600" dirty="0" err="1"/>
              <a:t>pré</a:t>
            </a:r>
            <a:r>
              <a:rPr lang="pt-BR" sz="1600" dirty="0"/>
              <a:t>-sal é feita através de uma associação da Petrobrás com empresas privadas internacionais sob a forma de partilha do volume extraído e não mais sob a forma de contrato de risco</a:t>
            </a:r>
            <a:r>
              <a:rPr lang="pt-BR" sz="1600" dirty="0" smtClean="0"/>
              <a:t>.</a:t>
            </a:r>
          </a:p>
          <a:p>
            <a:pPr marL="342900" indent="-342900">
              <a:buAutoNum type="arabicParenR"/>
            </a:pPr>
            <a:r>
              <a:rPr lang="pt-BR" sz="1600" dirty="0" smtClean="0"/>
              <a:t> </a:t>
            </a:r>
            <a:r>
              <a:rPr lang="pt-BR" sz="1600" dirty="0"/>
              <a:t>	As bacias petrolíferas do </a:t>
            </a:r>
            <a:r>
              <a:rPr lang="pt-BR" sz="1600" dirty="0" err="1"/>
              <a:t>pré</a:t>
            </a:r>
            <a:r>
              <a:rPr lang="pt-BR" sz="1600" dirty="0"/>
              <a:t>-sal localizam-se numa extensa área oceânica nas direções dos estados de Santa Catarina, Paraná, São Paulo, Rio de Janeiro e Espírito Santo, a aproximadamente 300 km do litoral e numa profundidade de 5 a 7 km abaixo do leito do mar. Essa situação torna o empreendimento de alto custo e risco tanto do ponto de vista da logística de transporte quanto do tecnológico para extração do petróleo, exigindo maior capitalização de recursos por parte da Petrobrás.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790"/>
    </mc:Choice>
    <mc:Fallback>
      <p:transition spd="slow" advTm="358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smtClean="0">
                <a:solidFill>
                  <a:schemeClr val="accent2"/>
                </a:solidFill>
                <a:latin typeface="BadaBoom BB" panose="020B0603050302020204" pitchFamily="34" charset="0"/>
              </a:rPr>
              <a:t> no brasil</a:t>
            </a: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" y="663388"/>
            <a:ext cx="10685930" cy="6069106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5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11"/>
    </mc:Choice>
    <mc:Fallback>
      <p:transition spd="slow" advTm="17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07886"/>
            <a:ext cx="10587318" cy="607839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smtClean="0">
                <a:solidFill>
                  <a:schemeClr val="accent2"/>
                </a:solidFill>
                <a:latin typeface="BadaBoom BB" panose="020B0603050302020204" pitchFamily="34" charset="0"/>
              </a:rPr>
              <a:t> no brasil</a:t>
            </a: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8"/>
    </mc:Choice>
    <mc:Fallback>
      <p:transition spd="slow" advTm="7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5" y="0"/>
            <a:ext cx="10697440" cy="6916737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3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45"/>
    </mc:Choice>
    <mc:Fallback>
      <p:transition spd="slow" advTm="23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447365" y="2768556"/>
            <a:ext cx="7019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 smtClean="0">
                <a:solidFill>
                  <a:schemeClr val="accent2"/>
                </a:solidFill>
                <a:latin typeface="BadaBoom BB" panose="020B0603050302020204" pitchFamily="34" charset="0"/>
              </a:rPr>
              <a:t>Obrigado!</a:t>
            </a:r>
            <a:endParaRPr lang="pt-BR" sz="72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2"/>
    </mc:Choice>
    <mc:Fallback>
      <p:transition spd="slow" advTm="1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110</Words>
  <Application>Microsoft Office PowerPoint</Application>
  <PresentationFormat>Widescreen</PresentationFormat>
  <Paragraphs>11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BadaBoom BB</vt:lpstr>
      <vt:lpstr>Bauhaus 93</vt:lpstr>
      <vt:lpstr>Trebuchet MS</vt:lpstr>
      <vt:lpstr>Wingdings 3</vt:lpstr>
      <vt:lpstr>Facetado</vt:lpstr>
      <vt:lpstr>CAMADA PRÉ - SAL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CAMADA PRe - SAL</dc:title>
  <dc:creator>Julio Cesar Taylor Bueno</dc:creator>
  <cp:lastModifiedBy>Julio Cesar Taylor Bueno</cp:lastModifiedBy>
  <cp:revision>13</cp:revision>
  <dcterms:created xsi:type="dcterms:W3CDTF">2017-05-05T17:35:55Z</dcterms:created>
  <dcterms:modified xsi:type="dcterms:W3CDTF">2017-05-13T18:06:22Z</dcterms:modified>
</cp:coreProperties>
</file>