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B2A148C-423C-459A-B6CF-40C57217D4D7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39CB3FD-686C-4BD1-9F53-8E145EA3654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letrosfera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5743"/>
            <a:ext cx="2476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5053" y="2564904"/>
            <a:ext cx="73933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pt-BR" sz="8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Metais   Pesados</a:t>
            </a:r>
            <a:endParaRPr lang="pt-BR" sz="8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80307" y="272842"/>
            <a:ext cx="6404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E.E.E.F.M. Prof.ª Filomena Quitiba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4804" y="5580529"/>
            <a:ext cx="6748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Alunos: Matheus Carvalho &amp; Ronald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99592" y="6093296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Prof.ª: </a:t>
            </a:r>
            <a:r>
              <a:rPr lang="pt-B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Chirlei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	Disciplina: Química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233669" y="4149080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Cobalto</a:t>
            </a:r>
            <a:endParaRPr lang="pt-BR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852">
        <p14:gallery dir="l"/>
      </p:transition>
    </mc:Choice>
    <mc:Fallback>
      <p:transition spd="slow" advTm="11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7" grpId="0"/>
      <p:bldP spid="10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obalto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8680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74805" y="908720"/>
            <a:ext cx="4600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Características: </a:t>
            </a:r>
            <a:endParaRPr lang="pt-BR" sz="5400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AutoShape 4" descr="Resultado de imagem para atomo png"/>
          <p:cNvSpPr>
            <a:spLocks noChangeAspect="1" noChangeArrowheads="1"/>
          </p:cNvSpPr>
          <p:nvPr/>
        </p:nvSpPr>
        <p:spPr bwMode="auto">
          <a:xfrm>
            <a:off x="155575" y="-2354263"/>
            <a:ext cx="49149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atomo png"/>
          <p:cNvSpPr>
            <a:spLocks noChangeAspect="1" noChangeArrowheads="1"/>
          </p:cNvSpPr>
          <p:nvPr/>
        </p:nvSpPr>
        <p:spPr bwMode="auto">
          <a:xfrm>
            <a:off x="307975" y="-2201863"/>
            <a:ext cx="49149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atomo png"/>
          <p:cNvSpPr>
            <a:spLocks noChangeAspect="1" noChangeArrowheads="1"/>
          </p:cNvSpPr>
          <p:nvPr/>
        </p:nvSpPr>
        <p:spPr bwMode="auto">
          <a:xfrm>
            <a:off x="460375" y="-2049463"/>
            <a:ext cx="49149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07304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7709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491880" y="2032972"/>
            <a:ext cx="50786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um metal de transição da família 9 (VIIB);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1881" y="2537028"/>
            <a:ext cx="32353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 se localiza no período 4;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44930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491880" y="4449306"/>
            <a:ext cx="5112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elemento foi descoberto por Georg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Brandt;</a:t>
            </a:r>
          </a:p>
          <a:p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(sua data varia de 1730 e 1737)</a:t>
            </a:r>
            <a:endParaRPr lang="pt-BR" dirty="0"/>
          </a:p>
        </p:txBody>
      </p:sp>
      <p:pic>
        <p:nvPicPr>
          <p:cNvPr id="2060" name="Picture 12" descr="Resultado de imagem para cobalto 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172431" cy="21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1367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3529173" y="3041665"/>
            <a:ext cx="5075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ome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elemento é proveniente do alemão </a:t>
            </a:r>
            <a:r>
              <a:rPr lang="pt-BR" sz="2000" b="1" dirty="0" err="1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kobalt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ou </a:t>
            </a:r>
            <a:r>
              <a:rPr lang="pt-BR" sz="2000" b="1" dirty="0" err="1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kobold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que significa espírito maligno ou demônio das minas, chamado assim pelos mineiros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devido a sua toxicidade. 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461">
        <p14:gallery dir="l"/>
      </p:transition>
    </mc:Choice>
    <mc:Fallback>
      <p:transition spd="slow" advTm="48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12" grpId="0"/>
      <p:bldP spid="13" grpId="0"/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27843" y="548680"/>
            <a:ext cx="349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Utilizações: </a:t>
            </a:r>
            <a:endParaRPr lang="pt-BR" sz="5400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" name="Picture 10" descr="Resultado de imagem para cobalto tungstenio cro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5"/>
          <a:stretch/>
        </p:blipFill>
        <p:spPr bwMode="auto">
          <a:xfrm flipH="1">
            <a:off x="446815" y="3645024"/>
            <a:ext cx="2088232" cy="1818557"/>
          </a:xfrm>
          <a:prstGeom prst="snip2DiagRect">
            <a:avLst>
              <a:gd name="adj1" fmla="val 23627"/>
              <a:gd name="adj2" fmla="val 257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10302"/>
          <a:stretch/>
        </p:blipFill>
        <p:spPr bwMode="auto">
          <a:xfrm flipH="1">
            <a:off x="395536" y="1268760"/>
            <a:ext cx="2190791" cy="1841517"/>
          </a:xfrm>
          <a:prstGeom prst="snip2DiagRect">
            <a:avLst>
              <a:gd name="adj1" fmla="val 2991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0" y="181983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78941" y="1792541"/>
            <a:ext cx="5040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utilizado para a produção de superligas usadas em turbinas de gás de aviões, ligas resistentes a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corrosão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ferramentas de diamante. </a:t>
            </a:r>
          </a:p>
        </p:txBody>
      </p:sp>
      <p:pic>
        <p:nvPicPr>
          <p:cNvPr id="7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9679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70929" y="3289243"/>
            <a:ext cx="5148571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 liga com cromo e tungstênio que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utilizado em objetos capazes de suportar altas temperaturas e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serem resistentes.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68"/>
    </mc:Choice>
    <mc:Fallback>
      <p:transition spd="slow" advTm="32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5817" y="332656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Papel Biológico</a:t>
            </a:r>
            <a:endParaRPr lang="pt-BR" sz="5400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43608" y="1581760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cobalto em pequena quantidade é um elemento químico essencial para numerosos organismos, incluindo os humanos. A presença de quantidades entre 0,13 e 0,30 </a:t>
            </a:r>
            <a:r>
              <a:rPr lang="pt-BR" sz="2000" b="1" dirty="0" err="1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ppm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 solo melhora sensivelmente a saúde dos animais de pastoreio. O cobalto é um componente central da vitamina B12 (cianocobalamina).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2254"/>
            <a:ext cx="2304256" cy="22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362205" y="4521314"/>
            <a:ext cx="3600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-Exemplos de alimentos ricos em vitamina B12</a:t>
            </a:r>
            <a:endParaRPr lang="pt-B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7392">
        <p14:gallery dir="l"/>
      </p:transition>
    </mc:Choice>
    <mc:Fallback>
      <p:transition spd="slow" advTm="57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eorg bran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5" y="692696"/>
            <a:ext cx="3152775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obalto tabela period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31379"/>
            <a:ext cx="4032448" cy="269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Resultado de imagem para cobalt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0324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849">
        <p14:gallery dir="l"/>
      </p:transition>
    </mc:Choice>
    <mc:Fallback>
      <p:transition spd="slow" advTm="12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9435" y="332656"/>
            <a:ext cx="3765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Curiosidades</a:t>
            </a:r>
            <a:endParaRPr lang="pt-BR" sz="5400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5616" y="170080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Co-60, um radioisótopo, é um importante traçador e agente no tratamento do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câncer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0080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717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99682" y="3297178"/>
            <a:ext cx="7608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Co-60 é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usado como fonte de radiação gama em radioterapia, esterilização de </a:t>
            </a:r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alimentos.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4305290"/>
            <a:ext cx="676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Normalmente é encontrado junto com o níquel, e ambos fazem parte dos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meteoritos </a:t>
            </a:r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ferro.</a:t>
            </a:r>
          </a:p>
        </p:txBody>
      </p:sp>
      <p:pic>
        <p:nvPicPr>
          <p:cNvPr id="12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091467" y="2505090"/>
            <a:ext cx="7608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Co-60 é radioativo e a exposição a sua radiação pode provocar câncer.</a:t>
            </a:r>
          </a:p>
        </p:txBody>
      </p:sp>
      <p:pic>
        <p:nvPicPr>
          <p:cNvPr id="14" name="Picture 10" descr="Núcleo, Física, Átomo, Prótons, Elétrons, Estiliz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509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Á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8726">
        <p14:gallery dir="l"/>
      </p:transition>
    </mc:Choice>
    <mc:Fallback>
      <p:transition spd="slow" advTm="38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5" grpId="0"/>
      <p:bldP spid="9" grpId="0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tângulo 3"/>
          <p:cNvSpPr/>
          <p:nvPr/>
        </p:nvSpPr>
        <p:spPr>
          <a:xfrm>
            <a:off x="2620344" y="476672"/>
            <a:ext cx="4039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Nas Telonas...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61" y="2060848"/>
            <a:ext cx="1758995" cy="2619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tângulo 6"/>
          <p:cNvSpPr/>
          <p:nvPr/>
        </p:nvSpPr>
        <p:spPr>
          <a:xfrm>
            <a:off x="275669" y="4723679"/>
            <a:ext cx="2424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Breaking Bad (2008)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04248" y="468507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Chernobyl (2012)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m para o dia depois de aman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66" y="2060848"/>
            <a:ext cx="189785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tângulo 8"/>
          <p:cNvSpPr/>
          <p:nvPr/>
        </p:nvSpPr>
        <p:spPr>
          <a:xfrm>
            <a:off x="3236381" y="4769846"/>
            <a:ext cx="299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Dia Depois de Amanhã</a:t>
            </a:r>
          </a:p>
          <a:p>
            <a:pPr algn="ctr"/>
            <a:r>
              <a:rPr lang="pt-BR" sz="2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(2004)</a:t>
            </a:r>
            <a:endParaRPr lang="pt-BR" sz="2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699">
        <p14:gallery dir="l"/>
      </p:transition>
    </mc:Choice>
    <mc:Fallback>
      <p:transition spd="slow" advTm="21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eletrosfera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5743"/>
            <a:ext cx="2476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5053" y="2564904"/>
            <a:ext cx="73933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pt-BR" sz="8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Metais   Pesados</a:t>
            </a:r>
            <a:endParaRPr lang="pt-BR" sz="8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80307" y="272842"/>
            <a:ext cx="6404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E.E.E.F.M. Prof.ª Filomena Quitiba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74804" y="5580529"/>
            <a:ext cx="6748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Alunos: Matheus Carvalho &amp; Ronald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99592" y="6093296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Prof.ª: </a:t>
            </a:r>
            <a:r>
              <a:rPr lang="pt-B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Chirlei</a:t>
            </a:r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	Disciplina: Química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233669" y="4149080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" panose="020E0602020502020306" pitchFamily="34" charset="0"/>
              </a:rPr>
              <a:t>Cobalto</a:t>
            </a:r>
            <a:endParaRPr lang="pt-BR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612">
        <p14:gallery dir="l"/>
      </p:transition>
    </mc:Choice>
    <mc:Fallback>
      <p:transition spd="slow" advTm="10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10" grpId="0"/>
      <p:bldP spid="11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175</TotalTime>
  <Words>291</Words>
  <Application>Microsoft Office PowerPoint</Application>
  <PresentationFormat>Apresentação na tela (4:3)</PresentationFormat>
  <Paragraphs>32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NewsPrint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18</cp:revision>
  <dcterms:created xsi:type="dcterms:W3CDTF">2017-06-06T16:57:58Z</dcterms:created>
  <dcterms:modified xsi:type="dcterms:W3CDTF">2017-06-14T17:23:01Z</dcterms:modified>
</cp:coreProperties>
</file>