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2EF088-68F9-4733-AFBF-879727E3C8E2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96E936-3491-4712-B5E0-76FF48E0EF54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lavio\Downloads\Funcionamento%20de%20um%20motor%20de%20combust&#227;o%20interna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MOTOR DE COMBUSTÃO INTERNA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752856"/>
          </a:xfrm>
        </p:spPr>
        <p:txBody>
          <a:bodyPr/>
          <a:lstStyle/>
          <a:p>
            <a:r>
              <a:rPr lang="pt-BR" dirty="0" smtClean="0"/>
              <a:t>Gasolina</a:t>
            </a:r>
          </a:p>
          <a:p>
            <a:r>
              <a:rPr lang="pt-BR" dirty="0" smtClean="0"/>
              <a:t>Motor </a:t>
            </a:r>
            <a:r>
              <a:rPr lang="pt-BR" dirty="0" smtClean="0"/>
              <a:t>de combustão </a:t>
            </a:r>
            <a:r>
              <a:rPr lang="pt-BR" dirty="0" smtClean="0"/>
              <a:t>interna</a:t>
            </a:r>
          </a:p>
          <a:p>
            <a:r>
              <a:rPr lang="pt-BR" dirty="0" smtClean="0"/>
              <a:t>M</a:t>
            </a:r>
            <a:r>
              <a:rPr lang="pt-BR" dirty="0" smtClean="0"/>
              <a:t>otor </a:t>
            </a:r>
            <a:r>
              <a:rPr lang="pt-BR" dirty="0" smtClean="0"/>
              <a:t>de explosão </a:t>
            </a:r>
            <a:r>
              <a:rPr lang="pt-BR" dirty="0" smtClean="0"/>
              <a:t>interna</a:t>
            </a:r>
          </a:p>
          <a:p>
            <a:r>
              <a:rPr lang="pt-BR" dirty="0" smtClean="0"/>
              <a:t>Motor </a:t>
            </a:r>
            <a:r>
              <a:rPr lang="pt-BR" dirty="0" smtClean="0"/>
              <a:t>a explosão de quatro tempos</a:t>
            </a:r>
            <a:endParaRPr lang="pt-BR" dirty="0"/>
          </a:p>
        </p:txBody>
      </p:sp>
      <p:pic>
        <p:nvPicPr>
          <p:cNvPr id="5" name="Picture 2" descr="C:\Users\Flavio\Desktop\Motor a Combustao\ce68c3e66e4bfaad91532cb9bc5e46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50046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130" dirty="0" smtClean="0">
                <a:latin typeface="Arial" pitchFamily="34" charset="0"/>
              </a:rPr>
              <a:t>Os termos “combustão” e “explosão” são usados no nome desse motor porque o seu princípio de funcionamento baseia-se no aproveitamento da energia liberada na </a:t>
            </a:r>
            <a:r>
              <a:rPr lang="pt-BR" sz="21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reação </a:t>
            </a:r>
            <a:r>
              <a:rPr lang="pt-BR" sz="21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 </a:t>
            </a:r>
            <a:r>
              <a:rPr lang="pt-BR" sz="21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combustão</a:t>
            </a:r>
            <a:r>
              <a:rPr lang="pt-BR" sz="2130" dirty="0" smtClean="0">
                <a:latin typeface="Arial" pitchFamily="34" charset="0"/>
              </a:rPr>
              <a:t> de uma mistura de ar e combustível que ocorre dentro do cilindro do veículo. Esse motor também é chamado de “motor de quatro tempos” porque seu funcionamento ocorre em quatro estágios ou tempos diferentes.</a:t>
            </a:r>
            <a:endParaRPr lang="pt-BR" sz="213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</a:t>
            </a:r>
            <a:r>
              <a:rPr lang="pt-BR" dirty="0" smtClean="0"/>
              <a:t>funciona o motor de um carro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</a:rPr>
              <a:t>1º tempo</a:t>
            </a:r>
            <a:r>
              <a:rPr lang="pt-BR" sz="1600" b="1" dirty="0" smtClean="0">
                <a:latin typeface="Arial" pitchFamily="34" charset="0"/>
              </a:rPr>
              <a:t>: Admissão — No início, o pistão está em cima, isto é, no chamado ponto morto superior. Nesse primeiro estágio, a válvula de admissão abre e o pistão desce, sendo puxado pelo eixo virabrequim. Uma mistura de ar e vapor de gasolina entra pela válvula para ser “aspirada” para dentro da câmara de combustão, que está a baixa pressão. O pistão chega ao ponto morto inferior, e a válvula de admissão fecha, completando o primeiro tempo do motor</a:t>
            </a:r>
            <a:r>
              <a:rPr lang="pt-BR" sz="1600" b="1" dirty="0" smtClean="0">
                <a:latin typeface="Arial" pitchFamily="34" charset="0"/>
              </a:rPr>
              <a:t>.</a:t>
            </a:r>
            <a:endParaRPr lang="pt-BR" sz="1600" b="1" dirty="0" smtClean="0">
              <a:latin typeface="Arial" pitchFamily="34" charset="0"/>
            </a:endParaRPr>
          </a:p>
          <a:p>
            <a:r>
              <a:rPr lang="pt-BR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</a:rPr>
              <a:t>2º tempo</a:t>
            </a:r>
            <a:r>
              <a:rPr lang="pt-BR" sz="1600" b="1" dirty="0" smtClean="0">
                <a:latin typeface="Arial" pitchFamily="34" charset="0"/>
              </a:rPr>
              <a:t>: Compressão — O pistão sobe e comprime a mistura de ar e vapor de gasolina. O tempo de compressão fecha quando o pistão sobe totalmente.</a:t>
            </a:r>
          </a:p>
          <a:p>
            <a:r>
              <a:rPr lang="pt-BR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</a:rPr>
              <a:t>3º tempo</a:t>
            </a:r>
            <a:r>
              <a:rPr lang="pt-BR" sz="1600" b="1" dirty="0" smtClean="0">
                <a:latin typeface="Arial" pitchFamily="34" charset="0"/>
              </a:rPr>
              <a:t>: Explosão ou combustão — Para dar início à combustão da mistura combustível que está comprimida, solta-se uma descarga elétrica entre dois pontos da vela de ignição. Essa faísca da vela detona a mistura e empurra o pistão para baixo, fazendo com que ele atinja o ponto morto inferior.</a:t>
            </a:r>
          </a:p>
          <a:p>
            <a:r>
              <a:rPr lang="pt-BR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</a:rPr>
              <a:t>4º tempo</a:t>
            </a:r>
            <a:r>
              <a:rPr lang="pt-BR" sz="1600" b="1" dirty="0" smtClean="0">
                <a:latin typeface="Arial" pitchFamily="34" charset="0"/>
              </a:rPr>
              <a:t>: Escape — A mistura de ar e combustível foi queimada, mas ficaram alguns resíduos dessa combustão que precisam ser retirados de dentro do motor. Isso é feito quando o pistão sobe, a válvula de escape abre, e os gases residuais são expulsos</a:t>
            </a:r>
            <a:r>
              <a:rPr lang="pt-BR" sz="1600" dirty="0" smtClean="0">
                <a:latin typeface="Arial" pitchFamily="34" charset="0"/>
              </a:rPr>
              <a:t>.</a:t>
            </a:r>
            <a:endParaRPr lang="pt-BR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Flavio\Desktop\Motor a Combustao\motor-de-combustao-interna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Flavio\Desktop\Motor a Combustao\4437318051317303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95467"/>
            <a:ext cx="3571900" cy="476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Flavio\Desktop\Motor a Combustao\funcionamento_motor_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233613"/>
            <a:ext cx="34290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Funcionamento de um motor de combustão intern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57</Words>
  <Application>Microsoft Office PowerPoint</Application>
  <PresentationFormat>Apresentação na tela (4:3)</PresentationFormat>
  <Paragraphs>12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Fluxo</vt:lpstr>
      <vt:lpstr>MOTOR DE COMBUSTÃO INTERNA</vt:lpstr>
      <vt:lpstr> </vt:lpstr>
      <vt:lpstr>Slide 3</vt:lpstr>
      <vt:lpstr>Como funciona o motor de um carro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DE COMBUSTÃO INTERNA</dc:title>
  <dc:creator>Flavio</dc:creator>
  <cp:lastModifiedBy>Flavio</cp:lastModifiedBy>
  <cp:revision>9</cp:revision>
  <dcterms:created xsi:type="dcterms:W3CDTF">2016-12-08T15:30:10Z</dcterms:created>
  <dcterms:modified xsi:type="dcterms:W3CDTF">2016-12-08T16:08:08Z</dcterms:modified>
</cp:coreProperties>
</file>