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89" autoAdjust="0"/>
  </p:normalViewPr>
  <p:slideViewPr>
    <p:cSldViewPr>
      <p:cViewPr varScale="1">
        <p:scale>
          <a:sx n="112" d="100"/>
          <a:sy n="112" d="100"/>
        </p:scale>
        <p:origin x="-157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E7B1FF4-AE02-4B47-982D-42A7B01BDB4C}" type="datetimeFigureOut">
              <a:rPr lang="pt-BR" smtClean="0"/>
              <a:t>17/02/2014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F37A657-5E12-411E-8233-F810F731F3F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C:\Users\ermon\Downloads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33677"/>
            <a:ext cx="8640960" cy="63367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6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C:\Users\ermon\Downloads\Johann_Bernoulli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6410"/>
            <a:ext cx="8640960" cy="633670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1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Equação de </a:t>
            </a:r>
            <a:r>
              <a:rPr lang="pt-BR" dirty="0" err="1" smtClean="0"/>
              <a:t>Torriceli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6000" dirty="0" smtClean="0"/>
              <a:t>V2² = 2gh   </a:t>
            </a:r>
            <a:r>
              <a:rPr lang="pt-BR" sz="6000" dirty="0"/>
              <a:t>→ </a:t>
            </a:r>
            <a:r>
              <a:rPr lang="pt-BR" sz="6000" dirty="0" smtClean="0"/>
              <a:t>V2 = 2gh</a:t>
            </a:r>
          </a:p>
        </p:txBody>
      </p:sp>
    </p:spTree>
    <p:extLst>
      <p:ext uri="{BB962C8B-B14F-4D97-AF65-F5344CB8AC3E}">
        <p14:creationId xmlns:p14="http://schemas.microsoft.com/office/powerpoint/2010/main" val="41027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Equação de Bernoulli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44000" cy="453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dirty="0" smtClean="0"/>
              <a:t> P1+d g h 1 + </a:t>
            </a:r>
            <a:r>
              <a:rPr lang="pt-BR" sz="3600" u="sng" dirty="0" smtClean="0"/>
              <a:t>dv1²</a:t>
            </a:r>
            <a:r>
              <a:rPr lang="pt-BR" sz="3600" dirty="0" smtClean="0"/>
              <a:t> = p2 + d g h2 + </a:t>
            </a:r>
            <a:r>
              <a:rPr lang="pt-BR" sz="3600" u="sng" dirty="0" smtClean="0"/>
              <a:t>dv2²</a:t>
            </a:r>
          </a:p>
          <a:p>
            <a:pPr marL="0" indent="0">
              <a:buNone/>
            </a:pPr>
            <a:r>
              <a:rPr lang="pt-BR" sz="3600" dirty="0"/>
              <a:t> </a:t>
            </a:r>
            <a:r>
              <a:rPr lang="pt-BR" sz="3600" dirty="0" smtClean="0"/>
              <a:t>                          2                                   2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3471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3076" name="Picture 4" descr="C:\Users\ermon\Downloads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32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098" name="Picture 2" descr="C:\Users\ermon\Download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813" y="0"/>
            <a:ext cx="91698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56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146" name="Picture 2" descr="C:\Users\ermon\Downloads\magic_ping_pong_ans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0850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25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</TotalTime>
  <Words>28</Words>
  <Application>Microsoft Office PowerPoint</Application>
  <PresentationFormat>Apresentação na tela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Ápice</vt:lpstr>
      <vt:lpstr>Apresentação do PowerPoint</vt:lpstr>
      <vt:lpstr>Apresentação do PowerPoint</vt:lpstr>
      <vt:lpstr>Equação de Torriceli</vt:lpstr>
      <vt:lpstr>Equação de Bernoulli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ermon</dc:creator>
  <cp:lastModifiedBy>ermon</cp:lastModifiedBy>
  <cp:revision>5</cp:revision>
  <dcterms:created xsi:type="dcterms:W3CDTF">2014-02-17T17:42:28Z</dcterms:created>
  <dcterms:modified xsi:type="dcterms:W3CDTF">2014-02-17T18:54:37Z</dcterms:modified>
</cp:coreProperties>
</file>