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0D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56C64-B644-4FF1-91E9-7A20205FAB63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289F5-6E59-4ACA-8B9F-41C75DE52A0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289F5-6E59-4ACA-8B9F-41C75DE52A0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640B-2434-44A2-B105-6B669959B18E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CB5A-0B24-497E-9678-DF0A35E72F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640B-2434-44A2-B105-6B669959B18E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CB5A-0B24-497E-9678-DF0A35E72F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640B-2434-44A2-B105-6B669959B18E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CB5A-0B24-497E-9678-DF0A35E72F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640B-2434-44A2-B105-6B669959B18E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CB5A-0B24-497E-9678-DF0A35E72F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640B-2434-44A2-B105-6B669959B18E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CB5A-0B24-497E-9678-DF0A35E72F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640B-2434-44A2-B105-6B669959B18E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CB5A-0B24-497E-9678-DF0A35E72F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640B-2434-44A2-B105-6B669959B18E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CB5A-0B24-497E-9678-DF0A35E72F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640B-2434-44A2-B105-6B669959B18E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CB5A-0B24-497E-9678-DF0A35E72F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640B-2434-44A2-B105-6B669959B18E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CB5A-0B24-497E-9678-DF0A35E72F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640B-2434-44A2-B105-6B669959B18E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4CB5A-0B24-497E-9678-DF0A35E72F0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640B-2434-44A2-B105-6B669959B18E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A4CB5A-0B24-497E-9678-DF0A35E72F05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4B640B-2434-44A2-B105-6B669959B18E}" type="datetimeFigureOut">
              <a:rPr lang="pt-BR" smtClean="0"/>
              <a:pPr/>
              <a:t>26/02/2014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A4CB5A-0B24-497E-9678-DF0A35E72F05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C30D86"/>
                </a:solidFill>
              </a:rPr>
              <a:t>Vazão e equação da continuidade</a:t>
            </a:r>
            <a:endParaRPr lang="pt-BR" dirty="0">
              <a:solidFill>
                <a:srgbClr val="C30D86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vazão</a:t>
            </a:r>
            <a:endParaRPr lang="pt-BR" dirty="0"/>
          </a:p>
        </p:txBody>
      </p:sp>
      <p:pic>
        <p:nvPicPr>
          <p:cNvPr id="4" name="Espaço Reservado para Conteúdo 3" descr="desperdicio-de-agua-torneira-gotejando_umapaz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276872"/>
            <a:ext cx="7072362" cy="378621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Condutor livre</a:t>
            </a:r>
            <a:endParaRPr lang="pt-BR" dirty="0"/>
          </a:p>
        </p:txBody>
      </p:sp>
      <p:pic>
        <p:nvPicPr>
          <p:cNvPr id="4" name="Espaço Reservado para Conteúdo 3" descr="rio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2714619"/>
            <a:ext cx="6286544" cy="392854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Condutor forçado</a:t>
            </a:r>
            <a:endParaRPr lang="pt-BR" dirty="0"/>
          </a:p>
        </p:txBody>
      </p:sp>
      <p:pic>
        <p:nvPicPr>
          <p:cNvPr id="4" name="Espaço Reservado para Conteúdo 3" descr="ca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031" y="1935163"/>
            <a:ext cx="6193937" cy="438943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VAZÃO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dirty="0" smtClean="0"/>
              <a:t>Z = A.V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EQUAÇÃO DA CONTINUIDADE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 smtClean="0"/>
              <a:t>A1.V1 = A2.V2</a:t>
            </a:r>
            <a:endParaRPr lang="pt-BR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21</Words>
  <Application>Microsoft Office PowerPoint</Application>
  <PresentationFormat>Apresentação na tela (4:3)</PresentationFormat>
  <Paragraphs>9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Fluxo</vt:lpstr>
      <vt:lpstr>Vazão e equação da continuidade</vt:lpstr>
      <vt:lpstr>vazão</vt:lpstr>
      <vt:lpstr>Condutor livre</vt:lpstr>
      <vt:lpstr>Condutor forçado</vt:lpstr>
      <vt:lpstr>VAZÃO</vt:lpstr>
      <vt:lpstr>EQUAÇÃO DA CONTINUIDADE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webclan</dc:creator>
  <cp:lastModifiedBy>LUCAS</cp:lastModifiedBy>
  <cp:revision>9</cp:revision>
  <dcterms:created xsi:type="dcterms:W3CDTF">2014-02-18T22:04:05Z</dcterms:created>
  <dcterms:modified xsi:type="dcterms:W3CDTF">2014-02-26T14:25:00Z</dcterms:modified>
</cp:coreProperties>
</file>