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69E1-E9B3-4BEC-B8E6-CBB39E25116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6C2B-1376-4E82-9DCC-540C9E3E6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REFRIGERAÇÃO</a:t>
            </a:r>
            <a:endParaRPr lang="en-US" sz="4000" b="1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49292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Porque que os congeladores são colocados na parte superior da geladeir</a:t>
            </a:r>
            <a:r>
              <a:rPr lang="en-US" sz="4000" dirty="0" smtClean="0"/>
              <a:t>a?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O motivo do congelador ficar na parte superior da geladeira tem a ver com um fenômeno </a:t>
            </a:r>
            <a:r>
              <a:rPr lang="en-US" b="1" i="1" dirty="0" smtClean="0"/>
              <a:t>chamado corrente de convencção.O ar que se encontra na parte superior da geladeira é esfriado pelo congelador.Esse ar se torna mais denso e desce,forçando o ar inferior e mais quente a subir e ser esfriado,repetindo -se o processo.com esse movimento é mais fácil se esfriar a geladeira como um todo e se gasta menos energia. Se o congelador ficasse na parte inferior esses movimentos não ocorreriam e você teria uma geladeira com a parte inferior fria e a parte superior mais quente, o que não é desejavél.</a:t>
            </a:r>
            <a:endParaRPr lang="en-US" sz="5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19502" cy="46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Porque há formação de gelo nas paredes dos congeladores?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Porque próximo ao congelador,a água contida no ar(unidade do ar)se solidifica,formando uma camada de gelo á sua volta.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24314" cy="44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faz a geladeira ligar e desligar automaticamente?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funcionamento da geladeira é regulado automaticamente,conservando a temperatura desejada no evaporador através de um termostato(relé).Esse relé de temperatura contém gás ou líquido que ao atingir a temperatura definida pela posição do botão de graduação a ele acoplado,abre ou fecha os contatos elétricos,fazendo o motor parar ou começar a funcionar.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636" y="1857364"/>
            <a:ext cx="3965836" cy="39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Quanto ao funcionamento,qual a diferença entre uma geladeira e um freezer?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freezer possui um evaporador grande o suficiente para manter a temperatura interna da ordem de menos 20 graus célcius.Por isso o motor(compressor)é mais potente comprimindo maior quantidade de freon 12 do que a geladeira comum.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3812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90525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Quando ocorre um vazamento de gás,onde se coloca a nova carga?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Tanto no freezer como na geladeira quando a tubulação fura acidentalmente ou por corrosão ocorre um vazamento de freon.</a:t>
            </a:r>
          </a:p>
          <a:p>
            <a:r>
              <a:rPr lang="pt-BR" dirty="0" smtClean="0"/>
              <a:t>Neste caso,após o conserto uma nova carga de freon(cerca de 300g nas geladeiras domésticas)é colocado no compressor.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38600" cy="39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Conteúdo 2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/>
              <a:t>Atequeli,Éricka,Fernada,Josenildo,</a:t>
            </a:r>
          </a:p>
          <a:p>
            <a:pPr>
              <a:buNone/>
            </a:pPr>
            <a:r>
              <a:rPr lang="pt-BR" sz="4400" dirty="0" smtClean="0"/>
              <a:t>Matheus,Nilcéa,Paulo,Renato e Talita.</a:t>
            </a:r>
            <a:endParaRPr lang="en-US" sz="4400" dirty="0"/>
          </a:p>
        </p:txBody>
      </p:sp>
      <p:sp>
        <p:nvSpPr>
          <p:cNvPr id="27" name="Títu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Componentes: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 que se baseia o funcionamento de uma geladeira</a:t>
            </a:r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Baseia-se em 3 principios:   1-</a:t>
            </a:r>
            <a:r>
              <a:rPr lang="pt-BR" sz="2400" dirty="0" smtClean="0"/>
              <a:t>O calor transfere-se das zonas quentes para as zonas frias(ou menos quentes).</a:t>
            </a:r>
            <a:r>
              <a:rPr lang="pt-BR" dirty="0" smtClean="0"/>
              <a:t>2-</a:t>
            </a:r>
            <a:r>
              <a:rPr lang="pt-BR" sz="2400" dirty="0" smtClean="0"/>
              <a:t>A pressão é proporcional</a:t>
            </a:r>
            <a:r>
              <a:rPr lang="pt-BR" dirty="0" smtClean="0"/>
              <a:t> </a:t>
            </a:r>
            <a:r>
              <a:rPr lang="pt-BR" sz="2400" dirty="0" smtClean="0"/>
              <a:t>à temperatura aumentando a pressão,aumenta-se a temperatura e vice e versa.</a:t>
            </a:r>
            <a:r>
              <a:rPr lang="pt-BR" dirty="0" smtClean="0"/>
              <a:t>3-</a:t>
            </a:r>
            <a:r>
              <a:rPr lang="pt-BR" sz="2400" dirty="0" smtClean="0"/>
              <a:t>A evaporação de um líquido retira o calor.</a:t>
            </a:r>
            <a:r>
              <a:rPr lang="pt-BR" dirty="0" smtClean="0"/>
              <a:t>                                        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 gás é usado na geladeira?Quais são suas características?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Gás  freon,possui a fórmula molecular </a:t>
            </a:r>
            <a:r>
              <a:rPr lang="en-US" dirty="0" smtClean="0"/>
              <a:t>CCl</a:t>
            </a:r>
            <a:r>
              <a:rPr lang="en-US" baseline="-25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 e caracteristicas como baixa toxidez-ao nivel da terra,pois quando atinge altitudes elevadas pode  representar uma ameaça de ozônio.</a:t>
            </a:r>
          </a:p>
          <a:p>
            <a:pPr>
              <a:buNone/>
            </a:pPr>
            <a:r>
              <a:rPr lang="pt-BR" dirty="0" smtClean="0"/>
              <a:t>    O freon 12 é o responsável por deixar nossos refrigerantes a baixar  temperaturas.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    Ele é um derivado do metano e é autamente inflamavél.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357586" cy="40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</a:t>
            </a:r>
            <a:r>
              <a:rPr lang="pt-BR" sz="4000" dirty="0" smtClean="0"/>
              <a:t> o circuito percorrido pelo gás?</a:t>
            </a:r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1-Bomba</a:t>
            </a:r>
          </a:p>
          <a:p>
            <a:r>
              <a:rPr lang="pt-BR" dirty="0" smtClean="0"/>
              <a:t>2-Condensador;</a:t>
            </a:r>
          </a:p>
          <a:p>
            <a:r>
              <a:rPr lang="pt-BR" dirty="0" smtClean="0"/>
              <a:t>3-Válvula de expansão;</a:t>
            </a:r>
          </a:p>
          <a:p>
            <a:r>
              <a:rPr lang="pt-BR" dirty="0" smtClean="0"/>
              <a:t>4-Evaporador.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912" y="1600200"/>
            <a:ext cx="3187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Como se comporta a pressão do gás nesse circuito?</a:t>
            </a:r>
            <a:br>
              <a:rPr lang="pt-BR" sz="4000" dirty="0" smtClean="0"/>
            </a:br>
            <a:endParaRPr lang="en-US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Após comprimir o gás,o compressor envia ao condensador que o torna líquido;ao passar pela válvula expansora ele perde pressão e expande baixando rapodamente a temperatura no evaporador e segue em forma de gás novamente ao compressor.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2" y="1571612"/>
            <a:ext cx="2809875" cy="44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Uma geladeira ,ao funcionar,consome gás ao longo do tempo?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Não,porque ele trabalha em ciclos em circuito fechado sem gastar a substância refrigerante ao longo do tempo.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20056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a função do </a:t>
            </a:r>
            <a:r>
              <a:rPr lang="pt-BR" sz="4000" dirty="0" smtClean="0"/>
              <a:t>condensador</a:t>
            </a:r>
            <a:r>
              <a:rPr lang="pt-BR" dirty="0" smtClean="0"/>
              <a:t>?como é a sua estrutura?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Sua função é de resfriar o gás que sai quente do comprenssor.</a:t>
            </a:r>
          </a:p>
          <a:p>
            <a:r>
              <a:rPr lang="pt-BR" dirty="0" smtClean="0"/>
              <a:t>Ele é feito por vários canos(serpentina)de ferro.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27146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Existe algum incoveniente  em secar roupas no condensador?</a:t>
            </a:r>
            <a:endParaRPr lang="en-US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Sim,porque esquenta a geladeira  e atrapalha a circulção do ar fazendo com que consome mais energia.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038600" cy="42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a função do evaporador(congelador)?como é sua estrutura?	</a:t>
            </a:r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Sua função é absorver o calor do interior da geladeira.</a:t>
            </a:r>
          </a:p>
          <a:p>
            <a:r>
              <a:rPr lang="pt-BR" dirty="0" smtClean="0"/>
              <a:t>Sua estrutura:1-compressor-o vapor entra com baixa pressão e sai com alta pressão.</a:t>
            </a:r>
          </a:p>
          <a:p>
            <a:r>
              <a:rPr lang="pt-BR" dirty="0" smtClean="0"/>
              <a:t>2-Radiador-é a serpentina na qual o vapor  se liquefaz,trocando o calor com o  ambiente.</a:t>
            </a:r>
          </a:p>
          <a:p>
            <a:r>
              <a:rPr lang="pt-BR" dirty="0" smtClean="0"/>
              <a:t>3-Válvula-é um tubo capilar que diminui a pressão.</a:t>
            </a:r>
          </a:p>
          <a:p>
            <a:r>
              <a:rPr lang="pt-BR" dirty="0" smtClean="0"/>
              <a:t>4-Congelador-o líquido se vaporiza e absorve o calor do interior da geladeira.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476625" cy="41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653</Words>
  <Application>Microsoft Office PowerPoint</Application>
  <PresentationFormat>Apresentação na tela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REFRIGERAÇÃO</vt:lpstr>
      <vt:lpstr>No que se baseia o funcionamento de uma geladeira</vt:lpstr>
      <vt:lpstr>Que gás é usado na geladeira?Quais são suas características?</vt:lpstr>
      <vt:lpstr>Qual o circuito percorrido pelo gás?</vt:lpstr>
      <vt:lpstr>Como se comporta a pressão do gás nesse circuito? </vt:lpstr>
      <vt:lpstr>Uma geladeira ,ao funcionar,consome gás ao longo do tempo?</vt:lpstr>
      <vt:lpstr>Qual a função do condensador?como é a sua estrutura? </vt:lpstr>
      <vt:lpstr>Existe algum incoveniente  em secar roupas no condensador?</vt:lpstr>
      <vt:lpstr>Qual a função do evaporador(congelador)?como é sua estrutura? </vt:lpstr>
      <vt:lpstr>Porque que os congeladores são colocados na parte superior da geladeira? </vt:lpstr>
      <vt:lpstr>Porque há formação de gelo nas paredes dos congeladores?</vt:lpstr>
      <vt:lpstr>O que faz a geladeira ligar e desligar automaticamente?</vt:lpstr>
      <vt:lpstr>Quanto ao funcionamento,qual a diferença entre uma geladeira e um freezer?</vt:lpstr>
      <vt:lpstr>Quando ocorre um vazamento de gás,onde se coloca a nova carga?</vt:lpstr>
      <vt:lpstr>Componentes:</vt:lpstr>
    </vt:vector>
  </TitlesOfParts>
  <Company>Ice XP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Grishnackh</dc:creator>
  <cp:lastModifiedBy>Grishnackh</cp:lastModifiedBy>
  <cp:revision>28</cp:revision>
  <dcterms:created xsi:type="dcterms:W3CDTF">2011-04-15T20:09:34Z</dcterms:created>
  <dcterms:modified xsi:type="dcterms:W3CDTF">2011-06-14T19:47:45Z</dcterms:modified>
</cp:coreProperties>
</file>