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DB8-503C-4F29-A627-B0687E01E7D4}" type="datetimeFigureOut">
              <a:rPr lang="pt-BR" smtClean="0"/>
              <a:pPr/>
              <a:t>02/11/2011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E9D5-662E-4C1D-9999-4081EF1336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DB8-503C-4F29-A627-B0687E01E7D4}" type="datetimeFigureOut">
              <a:rPr lang="pt-BR" smtClean="0"/>
              <a:pPr/>
              <a:t>02/11/2011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E9D5-662E-4C1D-9999-4081EF1336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DB8-503C-4F29-A627-B0687E01E7D4}" type="datetimeFigureOut">
              <a:rPr lang="pt-BR" smtClean="0"/>
              <a:pPr/>
              <a:t>02/11/2011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E9D5-662E-4C1D-9999-4081EF1336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DB8-503C-4F29-A627-B0687E01E7D4}" type="datetimeFigureOut">
              <a:rPr lang="pt-BR" smtClean="0"/>
              <a:pPr/>
              <a:t>02/11/2011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E9D5-662E-4C1D-9999-4081EF1336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DB8-503C-4F29-A627-B0687E01E7D4}" type="datetimeFigureOut">
              <a:rPr lang="pt-BR" smtClean="0"/>
              <a:pPr/>
              <a:t>02/11/2011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E9D5-662E-4C1D-9999-4081EF1336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DB8-503C-4F29-A627-B0687E01E7D4}" type="datetimeFigureOut">
              <a:rPr lang="pt-BR" smtClean="0"/>
              <a:pPr/>
              <a:t>02/11/2011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E9D5-662E-4C1D-9999-4081EF1336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DB8-503C-4F29-A627-B0687E01E7D4}" type="datetimeFigureOut">
              <a:rPr lang="pt-BR" smtClean="0"/>
              <a:pPr/>
              <a:t>02/11/2011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E9D5-662E-4C1D-9999-4081EF1336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DB8-503C-4F29-A627-B0687E01E7D4}" type="datetimeFigureOut">
              <a:rPr lang="pt-BR" smtClean="0"/>
              <a:pPr/>
              <a:t>02/11/2011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E9D5-662E-4C1D-9999-4081EF1336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DB8-503C-4F29-A627-B0687E01E7D4}" type="datetimeFigureOut">
              <a:rPr lang="pt-BR" smtClean="0"/>
              <a:pPr/>
              <a:t>02/11/2011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E9D5-662E-4C1D-9999-4081EF1336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DB8-503C-4F29-A627-B0687E01E7D4}" type="datetimeFigureOut">
              <a:rPr lang="pt-BR" smtClean="0"/>
              <a:pPr/>
              <a:t>02/11/2011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E9D5-662E-4C1D-9999-4081EF1336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DB8-503C-4F29-A627-B0687E01E7D4}" type="datetimeFigureOut">
              <a:rPr lang="pt-BR" smtClean="0"/>
              <a:pPr/>
              <a:t>02/11/2011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E9D5-662E-4C1D-9999-4081EF1336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50DB8-503C-4F29-A627-B0687E01E7D4}" type="datetimeFigureOut">
              <a:rPr lang="pt-BR" smtClean="0"/>
              <a:pPr/>
              <a:t>02/11/2011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AE9D5-662E-4C1D-9999-4081EF1336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9562">
            <a:off x="6464681" y="3607442"/>
            <a:ext cx="1846156" cy="3029354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1907704" y="620688"/>
            <a:ext cx="54346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Turbina a Vapor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267744" y="2204864"/>
            <a:ext cx="34563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Outro tipo de máquina térmica!</a:t>
            </a:r>
            <a:endParaRPr lang="pt-BR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9552" y="404664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smtClean="0"/>
              <a:t>O que é Turbina?</a:t>
            </a:r>
            <a:endParaRPr lang="pt-BR" sz="66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899592" y="2132856"/>
            <a:ext cx="72728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b="1" dirty="0" smtClean="0"/>
              <a:t>Turbina</a:t>
            </a:r>
            <a:r>
              <a:rPr lang="pt-PT" sz="4400" dirty="0" smtClean="0"/>
              <a:t> é uma máquina construída para captar e converter energia mecânica e térmica contida em um fluido em trabalho e de eixo. </a:t>
            </a:r>
            <a:endParaRPr lang="pt-BR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33265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Como se constrói  uma turbina?</a:t>
            </a:r>
            <a:endParaRPr lang="pt-BR" sz="6000" b="1" dirty="0"/>
          </a:p>
        </p:txBody>
      </p:sp>
      <p:pic>
        <p:nvPicPr>
          <p:cNvPr id="5" name="Imagem 4" descr="imagesCAVM0FC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533625"/>
            <a:ext cx="7200799" cy="38502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3568" y="260648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/>
              <a:t>Para que serve uma turbina?</a:t>
            </a:r>
            <a:endParaRPr lang="pt-BR" sz="7200" b="1" dirty="0"/>
          </a:p>
        </p:txBody>
      </p:sp>
      <p:pic>
        <p:nvPicPr>
          <p:cNvPr id="5" name="Imagem 4" descr="imagesCATCC0Z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356992"/>
            <a:ext cx="7560840" cy="30460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8604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/>
              <a:t>O que é uma turbina a vapor?</a:t>
            </a:r>
            <a:endParaRPr lang="pt-BR" sz="5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2276872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smtClean="0">
                <a:solidFill>
                  <a:schemeClr val="tx2"/>
                </a:solidFill>
              </a:rPr>
              <a:t>Turbina a vapor</a:t>
            </a:r>
            <a:r>
              <a:rPr lang="pt-PT" sz="3600" dirty="0" smtClean="0">
                <a:solidFill>
                  <a:schemeClr val="tx2"/>
                </a:solidFill>
              </a:rPr>
              <a:t> é um equipamento que aproveita a </a:t>
            </a:r>
            <a:r>
              <a:rPr lang="pt-PT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energia calorífica</a:t>
            </a:r>
            <a:r>
              <a:rPr lang="pt-PT" sz="3600" dirty="0" smtClean="0">
                <a:solidFill>
                  <a:schemeClr val="tx2"/>
                </a:solidFill>
              </a:rPr>
              <a:t>do vapor e transforma em energia mecânica, sendo um equipamento com boa eficiência quando utilizado em condições de projeto.</a:t>
            </a:r>
            <a:endParaRPr lang="pt-BR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548680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5400" dirty="0" smtClean="0"/>
              <a:t>A turbina pode ser dividida </a:t>
            </a:r>
            <a:r>
              <a:rPr lang="pt-PT" sz="5400" smtClean="0"/>
              <a:t>em 2 </a:t>
            </a:r>
            <a:r>
              <a:rPr lang="pt-PT" sz="5400" dirty="0" smtClean="0"/>
              <a:t>tipos com relação à sua construção:</a:t>
            </a:r>
            <a:endParaRPr lang="pt-BR" sz="5400" dirty="0" smtClean="0"/>
          </a:p>
          <a:p>
            <a:pPr lvl="0" algn="ctr"/>
            <a:r>
              <a:rPr lang="pt-PT" sz="5400" dirty="0" smtClean="0"/>
              <a:t>.Turbinas de ação</a:t>
            </a:r>
            <a:endParaRPr lang="pt-BR" sz="5400" dirty="0" smtClean="0"/>
          </a:p>
          <a:p>
            <a:pPr lvl="0" algn="ctr"/>
            <a:r>
              <a:rPr lang="pt-PT" sz="5400" dirty="0" smtClean="0"/>
              <a:t>.Turbinas de reação</a:t>
            </a:r>
            <a:endParaRPr lang="pt-BR" sz="5400" dirty="0" smtClean="0"/>
          </a:p>
          <a:p>
            <a:endParaRPr lang="pt-BR" dirty="0"/>
          </a:p>
        </p:txBody>
      </p:sp>
      <p:sp>
        <p:nvSpPr>
          <p:cNvPr id="5" name="Estrela de 5 pontas 4"/>
          <p:cNvSpPr/>
          <p:nvPr/>
        </p:nvSpPr>
        <p:spPr>
          <a:xfrm flipV="1">
            <a:off x="1475656" y="3284984"/>
            <a:ext cx="576064" cy="43204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strela de 5 pontas 5"/>
          <p:cNvSpPr/>
          <p:nvPr/>
        </p:nvSpPr>
        <p:spPr>
          <a:xfrm>
            <a:off x="1475656" y="4149080"/>
            <a:ext cx="504056" cy="36004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692696"/>
            <a:ext cx="78488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dirty="0" smtClean="0"/>
              <a:t>Em relação à necessidade pode ser dividido em 4 tipos:</a:t>
            </a:r>
            <a:endParaRPr lang="pt-BR" sz="4800" dirty="0" smtClean="0"/>
          </a:p>
          <a:p>
            <a:pPr lvl="0" algn="ctr"/>
            <a:r>
              <a:rPr lang="pt-PT" sz="4800" b="1" dirty="0" smtClean="0">
                <a:solidFill>
                  <a:schemeClr val="accent5">
                    <a:lumMod val="50000"/>
                  </a:schemeClr>
                </a:solidFill>
              </a:rPr>
              <a:t>Condensação</a:t>
            </a:r>
            <a:endParaRPr lang="pt-BR" sz="4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algn="ctr"/>
            <a:r>
              <a:rPr lang="pt-PT" sz="4800" b="1" dirty="0" smtClean="0">
                <a:solidFill>
                  <a:schemeClr val="accent6">
                    <a:lumMod val="50000"/>
                  </a:schemeClr>
                </a:solidFill>
              </a:rPr>
              <a:t>Condensação com extração</a:t>
            </a:r>
            <a:endParaRPr lang="pt-BR" sz="4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pt-PT" sz="4800" b="1" dirty="0" smtClean="0">
                <a:solidFill>
                  <a:srgbClr val="002060"/>
                </a:solidFill>
              </a:rPr>
              <a:t>Contra pressão</a:t>
            </a:r>
            <a:endParaRPr lang="pt-BR" sz="4800" b="1" dirty="0" smtClean="0">
              <a:solidFill>
                <a:srgbClr val="002060"/>
              </a:solidFill>
            </a:endParaRPr>
          </a:p>
          <a:p>
            <a:pPr lvl="0" algn="ctr"/>
            <a:r>
              <a:rPr lang="pt-PT" sz="4800" b="1" dirty="0" smtClean="0">
                <a:solidFill>
                  <a:schemeClr val="accent3">
                    <a:lumMod val="50000"/>
                  </a:schemeClr>
                </a:solidFill>
              </a:rPr>
              <a:t>Contra-pressão com </a:t>
            </a:r>
            <a:r>
              <a:rPr lang="pt-PT" sz="4800" b="1" dirty="0" smtClean="0">
                <a:solidFill>
                  <a:schemeClr val="accent3">
                    <a:lumMod val="50000"/>
                  </a:schemeClr>
                </a:solidFill>
              </a:rPr>
              <a:t>extração</a:t>
            </a:r>
          </a:p>
          <a:p>
            <a:pPr lvl="0" algn="ctr"/>
            <a:r>
              <a:rPr lang="pt-BR" sz="4800" dirty="0" smtClean="0"/>
              <a:t>                                          Fim.</a:t>
            </a:r>
            <a:endParaRPr lang="pt-BR" sz="4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4800" dirty="0" smtClean="0"/>
          </a:p>
          <a:p>
            <a:r>
              <a:rPr lang="pt-BR" sz="4800" dirty="0" smtClean="0"/>
              <a:t>Alunos: </a:t>
            </a:r>
          </a:p>
          <a:p>
            <a:pPr>
              <a:buFont typeface="Arial" pitchFamily="34" charset="0"/>
              <a:buChar char="•"/>
            </a:pPr>
            <a:r>
              <a:rPr lang="pt-BR" sz="4800" dirty="0" smtClean="0"/>
              <a:t>Paulo</a:t>
            </a:r>
          </a:p>
          <a:p>
            <a:pPr>
              <a:buFont typeface="Arial" pitchFamily="34" charset="0"/>
              <a:buChar char="•"/>
            </a:pPr>
            <a:r>
              <a:rPr lang="pt-BR" sz="4800" dirty="0" smtClean="0"/>
              <a:t>Ana</a:t>
            </a:r>
          </a:p>
          <a:p>
            <a:pPr>
              <a:buFont typeface="Arial" pitchFamily="34" charset="0"/>
              <a:buChar char="•"/>
            </a:pPr>
            <a:r>
              <a:rPr lang="pt-BR" sz="4800" dirty="0" smtClean="0"/>
              <a:t>Jussara</a:t>
            </a:r>
          </a:p>
          <a:p>
            <a:pPr>
              <a:buFont typeface="Arial" pitchFamily="34" charset="0"/>
              <a:buChar char="•"/>
            </a:pPr>
            <a:r>
              <a:rPr lang="pt-BR" sz="4800" dirty="0" smtClean="0"/>
              <a:t>A</a:t>
            </a:r>
            <a:r>
              <a:rPr lang="pt-BR" sz="4800" dirty="0" smtClean="0"/>
              <a:t>ndré</a:t>
            </a:r>
          </a:p>
          <a:p>
            <a:pPr>
              <a:buFont typeface="Arial" pitchFamily="34" charset="0"/>
              <a:buChar char="•"/>
            </a:pPr>
            <a:r>
              <a:rPr lang="pt-BR" sz="4800" dirty="0" smtClean="0"/>
              <a:t>Pedro</a:t>
            </a:r>
            <a:endParaRPr lang="pt-BR" sz="4800" dirty="0" smtClean="0"/>
          </a:p>
          <a:p>
            <a:pPr algn="r"/>
            <a:endParaRPr lang="pt-BR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140</Words>
  <Application>Microsoft Office PowerPoint</Application>
  <PresentationFormat>Apresentação na tela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Lucas</cp:lastModifiedBy>
  <cp:revision>12</cp:revision>
  <dcterms:created xsi:type="dcterms:W3CDTF">2011-08-19T01:13:26Z</dcterms:created>
  <dcterms:modified xsi:type="dcterms:W3CDTF">2011-11-02T14:49:31Z</dcterms:modified>
</cp:coreProperties>
</file>