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8" r:id="rId6"/>
    <p:sldId id="269" r:id="rId7"/>
    <p:sldId id="264" r:id="rId8"/>
    <p:sldId id="259" r:id="rId9"/>
    <p:sldId id="261" r:id="rId10"/>
    <p:sldId id="271" r:id="rId11"/>
    <p:sldId id="272" r:id="rId12"/>
    <p:sldId id="265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54" autoAdjust="0"/>
  </p:normalViewPr>
  <p:slideViewPr>
    <p:cSldViewPr>
      <p:cViewPr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535E59-A23E-4D9D-9251-B9536C1B258A}" type="datetimeFigureOut">
              <a:rPr lang="pt-BR" smtClean="0"/>
              <a:pPr/>
              <a:t>12/5/2011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2453EC-2E0F-46DF-B2EC-24E8AF17A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 smtClean="0"/>
              <a:t>Termelétrica </a:t>
            </a:r>
            <a:endParaRPr lang="pt-BR" dirty="0"/>
          </a:p>
        </p:txBody>
      </p:sp>
      <p:pic>
        <p:nvPicPr>
          <p:cNvPr id="5" name="Picture 2" descr="http://www.greenpeace.org/brasil/Global/brasil/image/2011/janeiro/Candio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038500" cy="4015603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4644008" y="5733256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Usina termelétrica no Rio Grande do Sul 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286808" cy="3786214"/>
          </a:xfrm>
        </p:spPr>
        <p:txBody>
          <a:bodyPr>
            <a:normAutofit/>
          </a:bodyPr>
          <a:lstStyle/>
          <a:p>
            <a:r>
              <a:rPr lang="pt-BR" sz="2600" dirty="0" smtClean="0">
                <a:cs typeface="Arial" pitchFamily="34" charset="0"/>
              </a:rPr>
              <a:t>Em </a:t>
            </a:r>
            <a:r>
              <a:rPr lang="pt-BR" sz="2600" dirty="0" smtClean="0">
                <a:cs typeface="Arial" pitchFamily="34" charset="0"/>
              </a:rPr>
              <a:t>23/12/2010 </a:t>
            </a:r>
            <a:r>
              <a:rPr lang="pt-BR" sz="2600" dirty="0" smtClean="0">
                <a:cs typeface="Arial" pitchFamily="34" charset="0"/>
              </a:rPr>
              <a:t>é inaugurada em Linhares </a:t>
            </a:r>
            <a:r>
              <a:rPr lang="pt-BR" sz="2600" dirty="0" smtClean="0"/>
              <a:t>Usina termelétrica a gás natural. As obras para a implantação da Usina duraram 17 meses e exigiram investimentos de R$ 360 milhões. Esta é a primeira termelétrica movida a gás natural a entrar em operação no Brasil. A estrutura tem capacidade de geração de 204 MW, suficientes para levar eletricidade a 400 mil residências.</a:t>
            </a:r>
            <a:br>
              <a:rPr lang="pt-BR" sz="2600" dirty="0" smtClean="0"/>
            </a:br>
            <a:endParaRPr lang="pt-BR" sz="26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00391"/>
            <a:ext cx="4286279" cy="3067105"/>
          </a:xfrm>
          <a:prstGeom prst="rect">
            <a:avLst/>
          </a:prstGeom>
          <a:noFill/>
        </p:spPr>
      </p:pic>
      <p:pic>
        <p:nvPicPr>
          <p:cNvPr id="1028" name="Picture 4" descr="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14969"/>
            <a:ext cx="4143403" cy="3081875"/>
          </a:xfrm>
          <a:prstGeom prst="rect">
            <a:avLst/>
          </a:prstGeom>
          <a:noFill/>
        </p:spPr>
      </p:pic>
      <p:pic>
        <p:nvPicPr>
          <p:cNvPr id="1030" name="Picture 6" descr="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4292854" cy="3214710"/>
          </a:xfrm>
          <a:prstGeom prst="rect">
            <a:avLst/>
          </a:prstGeom>
          <a:noFill/>
        </p:spPr>
      </p:pic>
      <p:pic>
        <p:nvPicPr>
          <p:cNvPr id="1032" name="Picture 8" descr="pho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85728"/>
            <a:ext cx="4143404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 anchor="t">
            <a:normAutofit/>
          </a:bodyPr>
          <a:lstStyle/>
          <a:p>
            <a:r>
              <a:rPr lang="pt-BR" dirty="0" smtClean="0"/>
              <a:t>Termelétrica no Brasil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204482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No Brasil existem cerca de 100 termelétricas.</a:t>
            </a:r>
          </a:p>
          <a:p>
            <a:pPr algn="just"/>
            <a:r>
              <a:rPr lang="pt-BR" dirty="0" smtClean="0"/>
              <a:t>No dia 19/01/2010 é inaugurada a primeira termelétrica do mundo, que utiliza combustível renovável.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 descr="Brasil ganha usina termelétrica bicombustív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01008"/>
            <a:ext cx="3696410" cy="2772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5286412" cy="35719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GRUPO:</a:t>
            </a:r>
          </a:p>
          <a:p>
            <a:pPr lvl="4"/>
            <a:r>
              <a:rPr lang="pt-BR" sz="2400" dirty="0" smtClean="0"/>
              <a:t>Diogo </a:t>
            </a:r>
            <a:r>
              <a:rPr lang="pt-BR" sz="2400" dirty="0" err="1" smtClean="0"/>
              <a:t>Moreli</a:t>
            </a:r>
            <a:endParaRPr lang="pt-BR" sz="2400" dirty="0" smtClean="0"/>
          </a:p>
          <a:p>
            <a:pPr lvl="4"/>
            <a:r>
              <a:rPr lang="pt-BR" sz="2400" dirty="0" smtClean="0"/>
              <a:t>Rômulo Rocha</a:t>
            </a:r>
          </a:p>
          <a:p>
            <a:pPr lvl="4"/>
            <a:r>
              <a:rPr lang="pt-BR" sz="2400" dirty="0" smtClean="0"/>
              <a:t>Victor Calmon</a:t>
            </a:r>
          </a:p>
          <a:p>
            <a:pPr lvl="4"/>
            <a:r>
              <a:rPr lang="pt-BR" sz="2400" dirty="0" smtClean="0"/>
              <a:t>Leonardo Andrade </a:t>
            </a:r>
          </a:p>
          <a:p>
            <a:pPr lvl="4"/>
            <a:r>
              <a:rPr lang="pt-BR" sz="2400" dirty="0" smtClean="0"/>
              <a:t>Luciano </a:t>
            </a:r>
            <a:r>
              <a:rPr lang="pt-BR" sz="2400" dirty="0" err="1" smtClean="0"/>
              <a:t>Cominotti</a:t>
            </a:r>
            <a:endParaRPr lang="pt-BR" sz="2400" dirty="0" smtClean="0"/>
          </a:p>
          <a:p>
            <a:pPr>
              <a:buNone/>
            </a:pP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385762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2ºM03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7848872" cy="4752528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 smtClean="0"/>
              <a:t>Termelétrica produz energia elétrica a partir da queima de carvão, óleo combustível ou gás natural em uma caldeira projetada para esta finalidade específica.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08912" cy="63367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combustível é queimado na caldeira.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Gera vapor a partir da água que circula por uma extensa rede de tubos que revestem suas paredes.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função do vapor é movimentar as pás de uma turbina, cujo rotor gira juntamente com o eixo de um gerador que produz a energia elétrica.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Essa energia é transportada por linhas de alta tensão aos centros de consumo.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vapor é resfriado em um condensador e convertido outra vez em água, que volta aos tubos da caldeira, dando início a um novo ciclo.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dor\Meus documentos\Minhas imagens\termeletric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40373"/>
            <a:ext cx="5256584" cy="433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7929618" cy="4572000"/>
          </a:xfrm>
        </p:spPr>
        <p:txBody>
          <a:bodyPr/>
          <a:lstStyle/>
          <a:p>
            <a:pPr algn="just"/>
            <a:r>
              <a:rPr lang="pt-BR" dirty="0" smtClean="0"/>
              <a:t>As usinas termelétricas são responsáveis ainda hoje por cerca de 90% da energia elétrica fornecida a todo o mundo. No Brasil, as usinas termelétricas são responsáveis por cerca de 5% da energia elétrica gerada.</a:t>
            </a:r>
            <a:endParaRPr lang="pt-BR" dirty="0"/>
          </a:p>
        </p:txBody>
      </p:sp>
      <p:pic>
        <p:nvPicPr>
          <p:cNvPr id="1026" name="Picture 2" descr="http://ambiente.maiadigital.pt/ambiente/energia/energia/imagens/energia-ge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571744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064896" cy="273630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A principal vantagem é poderem ser construídas onde são mais necessárias, economizando assim o custo das linhas de transmissão.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4" name="Picture 4" descr="http://upload.wikimedia.org/wikipedia/commons/thumb/f/f7/Yallourn-w-power-station-australia.jpg/250px-Yallourn-w-power-station-austra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852936"/>
            <a:ext cx="477830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295232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grande desvantagem da usina térmica é a grande produção do dióxido de carbono CO</a:t>
            </a:r>
            <a:r>
              <a:rPr lang="pt-BR" baseline="-25000" dirty="0" smtClean="0"/>
              <a:t>2</a:t>
            </a:r>
            <a:r>
              <a:rPr lang="pt-BR" dirty="0" smtClean="0"/>
              <a:t> e de fuligem que forma uma névoa preta que mancha as roupas, móveis e pessoas. Como se sabe, o dióxido de carbono é um gás que produz o efeito estufa que está aumentando a temperatura média da terra.</a:t>
            </a:r>
            <a:endParaRPr lang="pt-BR" dirty="0"/>
          </a:p>
        </p:txBody>
      </p:sp>
      <p:pic>
        <p:nvPicPr>
          <p:cNvPr id="6" name="Espaço Reservado para Conteúdo 6" descr="termocarva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996952"/>
            <a:ext cx="3810000" cy="280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.albernaz.sites.uol.com.br/Eletromecanica_on_line_Arquivos/termeletricaconvencionalacarva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7629053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pt-BR" dirty="0" smtClean="0"/>
              <a:t>Termelétrica no 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384502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IEMA validou 16 projetos de termelétricas e outros 13 aguardam parecer do instituto.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maioria dos projetos prevê a implantação de </a:t>
            </a:r>
            <a:r>
              <a:rPr lang="pt-BR" dirty="0" err="1" smtClean="0"/>
              <a:t>UTEs</a:t>
            </a:r>
            <a:r>
              <a:rPr lang="pt-BR" dirty="0" smtClean="0"/>
              <a:t> a óleo. Apenas cinco termelétricas são a gás </a:t>
            </a:r>
            <a:r>
              <a:rPr lang="pt-BR" dirty="0" smtClean="0"/>
              <a:t>natural, </a:t>
            </a:r>
            <a:r>
              <a:rPr lang="pt-BR" dirty="0" smtClean="0"/>
              <a:t>duas delas funcionariam também a óleo combustível.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</TotalTime>
  <Words>354</Words>
  <Application>Microsoft Office PowerPoint</Application>
  <PresentationFormat>Apresentação na tela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Balcão Envidraçado</vt:lpstr>
      <vt:lpstr>Termelétrica </vt:lpstr>
      <vt:lpstr>Slide 2</vt:lpstr>
      <vt:lpstr>Slide 3</vt:lpstr>
      <vt:lpstr>Slide 4</vt:lpstr>
      <vt:lpstr>Slide 5</vt:lpstr>
      <vt:lpstr>Slide 6</vt:lpstr>
      <vt:lpstr>Slide 7</vt:lpstr>
      <vt:lpstr>Slide 8</vt:lpstr>
      <vt:lpstr>Termelétrica no ES</vt:lpstr>
      <vt:lpstr>Slide 10</vt:lpstr>
      <vt:lpstr>Slide 11</vt:lpstr>
      <vt:lpstr>Termelétrica no Brasil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Termelétrica </dc:title>
  <dc:creator>User</dc:creator>
  <cp:lastModifiedBy>1</cp:lastModifiedBy>
  <cp:revision>41</cp:revision>
  <dcterms:created xsi:type="dcterms:W3CDTF">2011-05-03T16:27:53Z</dcterms:created>
  <dcterms:modified xsi:type="dcterms:W3CDTF">2011-05-12T20:17:21Z</dcterms:modified>
</cp:coreProperties>
</file>