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517AC-AB6A-4A74-8E62-DE2CC4B285D0}" type="datetimeFigureOut">
              <a:rPr lang="pt-BR" smtClean="0"/>
              <a:pPr/>
              <a:t>14/6/2011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E6E89-6FE4-40C6-8B3D-5E462882203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 descr="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/>
              <a:t/>
            </a:r>
            <a:br>
              <a:rPr lang="pt-BR" sz="9600" dirty="0"/>
            </a:br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 smtClean="0"/>
              <a:t>  </a:t>
            </a:r>
            <a:r>
              <a:rPr lang="pt-BR" sz="9600" dirty="0" smtClean="0">
                <a:solidFill>
                  <a:srgbClr val="FFC000"/>
                </a:solidFill>
              </a:rPr>
              <a:t>Biomassa</a:t>
            </a:r>
            <a:endParaRPr lang="pt-BR" sz="9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Produtos derivados da biomassa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err="1" smtClean="0"/>
              <a:t>Bio-óleo</a:t>
            </a:r>
            <a:r>
              <a:rPr lang="pt-BR" b="1" dirty="0" smtClean="0"/>
              <a:t>:</a:t>
            </a:r>
            <a:r>
              <a:rPr lang="pt-BR" dirty="0" smtClean="0"/>
              <a:t> líquido negro obtido por meio do processo de </a:t>
            </a:r>
            <a:r>
              <a:rPr lang="pt-BR" dirty="0" err="1" smtClean="0"/>
              <a:t>pirólise</a:t>
            </a:r>
            <a:r>
              <a:rPr lang="pt-BR" dirty="0" smtClean="0"/>
              <a:t> cujas destinações principais são aquecimento e geração de energia elétrica.</a:t>
            </a:r>
          </a:p>
          <a:p>
            <a:r>
              <a:rPr lang="pt-BR" b="1" dirty="0" smtClean="0"/>
              <a:t>Biogás</a:t>
            </a:r>
            <a:r>
              <a:rPr lang="pt-BR" dirty="0" smtClean="0"/>
              <a:t>: metano obtido juntamente com dióxido de carbono por meio da decomposição de materiais como lixo, alimentos, esgoto e esterco em digestores de biomassa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err="1" smtClean="0"/>
              <a:t>Biomass-to-Liquids</a:t>
            </a:r>
            <a:r>
              <a:rPr lang="pt-BR" dirty="0" smtClean="0"/>
              <a:t>: líquido obtido em duas etapas. Primeiro é realizado um processo de gasificação, cujo produto é submetido ao processo de </a:t>
            </a:r>
            <a:r>
              <a:rPr lang="pt-BR" dirty="0" err="1" smtClean="0"/>
              <a:t>Fischer-Tropsch</a:t>
            </a:r>
            <a:r>
              <a:rPr lang="pt-BR" dirty="0" smtClean="0"/>
              <a:t>. Pode ser empregado na composição de lubrificantes e combustíveis líquidos para utilização em motores do ciclo diesel.</a:t>
            </a:r>
          </a:p>
          <a:p>
            <a:r>
              <a:rPr lang="pt-BR" b="1" dirty="0" smtClean="0"/>
              <a:t>Biodiesel:</a:t>
            </a:r>
            <a:r>
              <a:rPr lang="pt-BR" dirty="0" smtClean="0"/>
              <a:t> é feito do dendê, da mamona e da soja.</a:t>
            </a:r>
          </a:p>
          <a:p>
            <a:r>
              <a:rPr lang="pt-BR" b="1" dirty="0" smtClean="0"/>
              <a:t>Óleo vegetal:</a:t>
            </a:r>
            <a:r>
              <a:rPr lang="pt-BR" dirty="0" smtClean="0"/>
              <a:t> Pode ser usado em Motores diesel usando a tecnologia </a:t>
            </a:r>
            <a:r>
              <a:rPr lang="pt-BR" dirty="0" err="1" smtClean="0"/>
              <a:t>Elsbett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Etanol Celulósico:</a:t>
            </a:r>
            <a:r>
              <a:rPr lang="pt-BR" dirty="0" smtClean="0"/>
              <a:t> etanol obtido alternativamente por dois processos. Em um deles a biomassa, formada basicamente por moléculas de </a:t>
            </a:r>
            <a:r>
              <a:rPr lang="pt-BR" dirty="0" err="1" smtClean="0"/>
              <a:t>célulose</a:t>
            </a:r>
            <a:r>
              <a:rPr lang="pt-BR" dirty="0" smtClean="0"/>
              <a:t>, é submetida ao processo de hidrólise enzimática, utilizando várias enzimas, como a celulase, </a:t>
            </a:r>
            <a:r>
              <a:rPr lang="pt-BR" dirty="0" err="1" smtClean="0"/>
              <a:t>celobiase</a:t>
            </a:r>
            <a:r>
              <a:rPr lang="pt-BR" dirty="0" smtClean="0"/>
              <a:t> e </a:t>
            </a:r>
            <a:r>
              <a:rPr lang="pt-BR" dirty="0" err="1" smtClean="0"/>
              <a:t>β-glicosidase</a:t>
            </a:r>
            <a:r>
              <a:rPr lang="pt-BR" dirty="0" smtClean="0"/>
              <a:t>. O outro processo é composto pela execução sucessiva das três seguintes fases: gasificação, fermentação e destilação.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Bioetanol</a:t>
            </a:r>
            <a:r>
              <a:rPr lang="pt-BR" b="1" dirty="0" smtClean="0"/>
              <a:t> </a:t>
            </a:r>
            <a:r>
              <a:rPr lang="pt-BR" b="1" dirty="0" smtClean="0"/>
              <a:t>"comum":</a:t>
            </a:r>
            <a:r>
              <a:rPr lang="pt-BR" dirty="0" smtClean="0"/>
              <a:t> feito no Brasil à base do sumo extraído da cana de açúcar (</a:t>
            </a:r>
            <a:r>
              <a:rPr lang="pt-BR" dirty="0" err="1" smtClean="0"/>
              <a:t>caldo-de-cana</a:t>
            </a:r>
            <a:r>
              <a:rPr lang="pt-BR" dirty="0" smtClean="0"/>
              <a:t>). Há países que empregam milho (caso dos Estados Unidos) e beterraba (da França) para a sua produção. O sistema à base de cana-de-açúcar empregado no Brasil é mais viável do que o utilizado pelo americano e francês.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Como transformar a biomassa em eletricidade </a:t>
            </a:r>
            <a:endParaRPr lang="pt-BR" dirty="0"/>
          </a:p>
        </p:txBody>
      </p:sp>
      <p:pic>
        <p:nvPicPr>
          <p:cNvPr id="6" name="Espaço Reservado para Conteúdo 5" descr="biomassa25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g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358346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Anexos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220px-Rice_chaff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g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untitled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3999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biomass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64370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BIOMASSA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È</a:t>
            </a:r>
            <a:r>
              <a:rPr lang="pt-BR" dirty="0" smtClean="0"/>
              <a:t> </a:t>
            </a:r>
            <a:r>
              <a:rPr lang="pt-BR" dirty="0"/>
              <a:t>um material constituído principalmente de substâncias de origem orgânica,(vegetal, animal, microorganismos). </a:t>
            </a:r>
            <a:endParaRPr lang="pt-BR" dirty="0" smtClean="0"/>
          </a:p>
          <a:p>
            <a:r>
              <a:rPr lang="pt-BR" dirty="0"/>
              <a:t>A utilização da energia da BIOMASSA é considerada estratégica para o futuro, pois é uma fonte renovável de energia. </a:t>
            </a:r>
          </a:p>
          <a:p>
            <a:pPr lvl="0">
              <a:buNone/>
            </a:pPr>
            <a:r>
              <a:rPr lang="pt-BR" dirty="0" smtClean="0"/>
              <a:t>                             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biomassa%20palha%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biomass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Nomes: </a:t>
            </a:r>
            <a:r>
              <a:rPr lang="pt-BR" dirty="0" err="1" smtClean="0"/>
              <a:t>Wadylla</a:t>
            </a:r>
            <a:r>
              <a:rPr lang="pt-BR" dirty="0" smtClean="0"/>
              <a:t>,</a:t>
            </a:r>
            <a:r>
              <a:rPr lang="pt-BR" dirty="0" smtClean="0"/>
              <a:t>F</a:t>
            </a:r>
            <a:r>
              <a:rPr lang="pt-BR" dirty="0" smtClean="0"/>
              <a:t>abiana, Adriana, </a:t>
            </a:r>
            <a:r>
              <a:rPr lang="pt-BR" dirty="0" err="1" smtClean="0"/>
              <a:t>J</a:t>
            </a:r>
            <a:r>
              <a:rPr lang="pt-BR" dirty="0" err="1" smtClean="0"/>
              <a:t>osineia</a:t>
            </a:r>
            <a:r>
              <a:rPr lang="pt-BR" dirty="0" smtClean="0"/>
              <a:t> e Diana.</a:t>
            </a:r>
          </a:p>
          <a:p>
            <a:r>
              <a:rPr lang="pt-BR" dirty="0" smtClean="0"/>
              <a:t>Serie: 3ºen02</a:t>
            </a:r>
          </a:p>
          <a:p>
            <a:r>
              <a:rPr lang="pt-BR" dirty="0" err="1" smtClean="0"/>
              <a:t>Prof</a:t>
            </a:r>
            <a:r>
              <a:rPr lang="pt-BR" dirty="0" smtClean="0"/>
              <a:t>: Lucas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Biomassa pode ser transformada em energia através </a:t>
            </a:r>
            <a:r>
              <a:rPr lang="pt-BR" dirty="0" smtClean="0"/>
              <a:t>de:</a:t>
            </a:r>
          </a:p>
          <a:p>
            <a:r>
              <a:rPr lang="pt-BR" dirty="0" smtClean="0"/>
              <a:t> combustão</a:t>
            </a:r>
          </a:p>
          <a:p>
            <a:r>
              <a:rPr lang="pt-BR" dirty="0" smtClean="0"/>
              <a:t> gaseificação</a:t>
            </a:r>
          </a:p>
          <a:p>
            <a:r>
              <a:rPr lang="pt-BR" dirty="0" smtClean="0"/>
              <a:t> fermentação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Combustão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libera </a:t>
            </a:r>
            <a:r>
              <a:rPr lang="pt-BR" dirty="0"/>
              <a:t>calor que pode gerar </a:t>
            </a:r>
            <a:r>
              <a:rPr lang="pt-BR" dirty="0" smtClean="0"/>
              <a:t>eletricidade</a:t>
            </a:r>
            <a:endParaRPr lang="pt-BR" dirty="0"/>
          </a:p>
          <a:p>
            <a:r>
              <a:rPr lang="pt-BR" dirty="0" err="1"/>
              <a:t>Coprodução</a:t>
            </a:r>
            <a:r>
              <a:rPr lang="pt-BR" dirty="0"/>
              <a:t> de </a:t>
            </a:r>
            <a:r>
              <a:rPr lang="pt-BR" dirty="0" err="1"/>
              <a:t>de</a:t>
            </a:r>
            <a:r>
              <a:rPr lang="pt-BR" dirty="0"/>
              <a:t> eletricidade através de combustão de biomassa em usinas de carvão;</a:t>
            </a:r>
          </a:p>
          <a:p>
            <a:r>
              <a:rPr lang="pt-BR" dirty="0"/>
              <a:t>Combustão de restos de madeira para geração simultânea de </a:t>
            </a:r>
            <a:r>
              <a:rPr lang="pt-BR" dirty="0" smtClean="0"/>
              <a:t> </a:t>
            </a:r>
            <a:r>
              <a:rPr lang="pt-BR" dirty="0"/>
              <a:t>eletricidade e calor, ambos aproveitáveis nas indústrias de madeira;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Gaseificação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Gaseificação é a conversão de biomassa em combustível </a:t>
            </a:r>
            <a:r>
              <a:rPr lang="pt-BR" dirty="0" smtClean="0"/>
              <a:t>gasoso. os </a:t>
            </a:r>
            <a:r>
              <a:rPr lang="pt-BR" dirty="0"/>
              <a:t>principais produtos </a:t>
            </a:r>
            <a:r>
              <a:rPr lang="pt-BR" dirty="0" smtClean="0"/>
              <a:t>são:</a:t>
            </a:r>
          </a:p>
          <a:p>
            <a:r>
              <a:rPr lang="pt-BR" dirty="0" smtClean="0"/>
              <a:t> </a:t>
            </a:r>
            <a:r>
              <a:rPr lang="pt-BR" dirty="0"/>
              <a:t>hidrogênio e monóxido de </a:t>
            </a:r>
            <a:r>
              <a:rPr lang="pt-BR" dirty="0" smtClean="0"/>
              <a:t>carbono, são </a:t>
            </a:r>
            <a:r>
              <a:rPr lang="pt-BR" dirty="0"/>
              <a:t>usados tanto na geração de energia quanto na indústria química.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5300" dirty="0" smtClean="0"/>
              <a:t>Fermentação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/>
              <a:t> </a:t>
            </a:r>
            <a:r>
              <a:rPr lang="pt-BR" dirty="0" smtClean="0"/>
              <a:t>È </a:t>
            </a:r>
            <a:r>
              <a:rPr lang="pt-BR" dirty="0"/>
              <a:t>a desintegração da biomassa </a:t>
            </a:r>
            <a:r>
              <a:rPr lang="pt-BR" dirty="0" smtClean="0"/>
              <a:t>por </a:t>
            </a:r>
            <a:r>
              <a:rPr lang="pt-BR" dirty="0"/>
              <a:t>uma bactéria anaeróbica para formar uma mistura de metano e dióxido de carbono.</a:t>
            </a:r>
          </a:p>
          <a:p>
            <a:r>
              <a:rPr lang="pt-BR" dirty="0"/>
              <a:t>Esse biogás é usado para a geração de </a:t>
            </a:r>
            <a:r>
              <a:rPr lang="pt-BR" dirty="0" smtClean="0"/>
              <a:t>eletricidade, a </a:t>
            </a:r>
            <a:r>
              <a:rPr lang="pt-BR" dirty="0"/>
              <a:t>fermentação é muito útil em indústrias, elas aplicam esse processo no seu lixo e esgoto para </a:t>
            </a:r>
            <a:r>
              <a:rPr lang="pt-BR" dirty="0" smtClean="0"/>
              <a:t>purificá-lo. </a:t>
            </a:r>
            <a:endParaRPr lang="pt-BR" dirty="0"/>
          </a:p>
          <a:p>
            <a:r>
              <a:rPr lang="pt-BR" dirty="0"/>
              <a:t>Pode se conseguir que esse gás atinja a qualidade do gás natural, podendo então ser usado numa infinidade de outras coisas.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Baixo custo de aquisição </a:t>
            </a:r>
          </a:p>
          <a:p>
            <a:r>
              <a:rPr lang="pt-BR" dirty="0" smtClean="0"/>
              <a:t>Não emite dióxido de enxofre</a:t>
            </a:r>
          </a:p>
          <a:p>
            <a:r>
              <a:rPr lang="pt-BR" dirty="0" smtClean="0"/>
              <a:t>As cinzas são menos agressivas ao meio ambiente que as provenientes de combustíveis fósseis</a:t>
            </a:r>
          </a:p>
          <a:p>
            <a:r>
              <a:rPr lang="pt-BR" dirty="0" smtClean="0"/>
              <a:t>Menor corrosão dos equipamentos (caldeiras, fornos)</a:t>
            </a:r>
          </a:p>
          <a:p>
            <a:r>
              <a:rPr lang="pt-BR" dirty="0" smtClean="0"/>
              <a:t>Menor risco ambiental</a:t>
            </a:r>
          </a:p>
          <a:p>
            <a:r>
              <a:rPr lang="pt-BR" dirty="0" smtClean="0"/>
              <a:t>Recurso renovável;</a:t>
            </a:r>
          </a:p>
          <a:p>
            <a:r>
              <a:rPr lang="pt-BR" dirty="0" smtClean="0"/>
              <a:t>Emissões não contribuem para o efeito estufa.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Menor poder calorífico;</a:t>
            </a:r>
          </a:p>
          <a:p>
            <a:r>
              <a:rPr lang="pt-BR" dirty="0" smtClean="0"/>
              <a:t>Maior possibilidade de geração de material particulado para a atmosfera. Isto significa maior custo de investimento para a caldeira e os equipamentos para remoção de material particulado;</a:t>
            </a:r>
          </a:p>
          <a:p>
            <a:r>
              <a:rPr lang="pt-BR" dirty="0" smtClean="0"/>
              <a:t>Dificuldades no estoque e armazenamento.</a:t>
            </a:r>
          </a:p>
          <a:p>
            <a:r>
              <a:rPr lang="pt-BR" dirty="0" smtClean="0"/>
              <a:t>Medidas Indiretas no Controle de Poluição do ar:</a:t>
            </a:r>
          </a:p>
          <a:p>
            <a:r>
              <a:rPr lang="pt-BR" dirty="0" smtClean="0"/>
              <a:t>Impedir a geração de poluente</a:t>
            </a:r>
          </a:p>
          <a:p>
            <a:r>
              <a:rPr lang="pt-BR" dirty="0" smtClean="0"/>
              <a:t>Diminuir a quantidade gerada</a:t>
            </a:r>
          </a:p>
          <a:p>
            <a:r>
              <a:rPr lang="pt-BR" dirty="0" smtClean="0"/>
              <a:t>Diluição através de chaminé alta</a:t>
            </a:r>
          </a:p>
          <a:p>
            <a:r>
              <a:rPr lang="pt-BR" dirty="0" smtClean="0"/>
              <a:t>Adequada localização da fonte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 descr="g3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590</Words>
  <Application>Microsoft Office PowerPoint</Application>
  <PresentationFormat>Apresentação na tela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     Biomassa</vt:lpstr>
      <vt:lpstr>BIOMASSA</vt:lpstr>
      <vt:lpstr>Slide 3</vt:lpstr>
      <vt:lpstr>Combustão</vt:lpstr>
      <vt:lpstr>Gaseificação</vt:lpstr>
      <vt:lpstr>Fermentação </vt:lpstr>
      <vt:lpstr>Vantagens</vt:lpstr>
      <vt:lpstr>Desvantagens</vt:lpstr>
      <vt:lpstr>Slide 9</vt:lpstr>
      <vt:lpstr>Produtos derivados da biomassa</vt:lpstr>
      <vt:lpstr>Slide 11</vt:lpstr>
      <vt:lpstr>Slide 12</vt:lpstr>
      <vt:lpstr>Slide 13</vt:lpstr>
      <vt:lpstr>Como transformar a biomassa em eletricidade </vt:lpstr>
      <vt:lpstr>Anexos</vt:lpstr>
      <vt:lpstr>Slide 16</vt:lpstr>
      <vt:lpstr>Slide 17</vt:lpstr>
      <vt:lpstr>Slide 18</vt:lpstr>
      <vt:lpstr>Slide 19</vt:lpstr>
      <vt:lpstr>Slide 20</vt:lpstr>
      <vt:lpstr>Slide 21</vt:lpstr>
    </vt:vector>
  </TitlesOfParts>
  <Company>Cliente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Biomassa</dc:title>
  <dc:creator>Wadylla</dc:creator>
  <cp:lastModifiedBy>Wadylla</cp:lastModifiedBy>
  <cp:revision>11</cp:revision>
  <dcterms:created xsi:type="dcterms:W3CDTF">2011-06-14T02:08:15Z</dcterms:created>
  <dcterms:modified xsi:type="dcterms:W3CDTF">2011-06-15T03:49:09Z</dcterms:modified>
</cp:coreProperties>
</file>